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3" r:id="rId2"/>
    <p:sldId id="1401" r:id="rId3"/>
    <p:sldId id="1440" r:id="rId4"/>
    <p:sldId id="1441" r:id="rId5"/>
    <p:sldId id="1442" r:id="rId6"/>
    <p:sldId id="1443" r:id="rId7"/>
    <p:sldId id="1444" r:id="rId8"/>
    <p:sldId id="2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osch, Michael Thye" initials="FMT" lastIdx="1" clrIdx="0">
    <p:extLst>
      <p:ext uri="{19B8F6BF-5375-455C-9EA6-DF929625EA0E}">
        <p15:presenceInfo xmlns:p15="http://schemas.microsoft.com/office/powerpoint/2012/main" userId="S-1-5-21-525788414-1921020387-24915789-43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5F5"/>
    <a:srgbClr val="C3E6F5"/>
    <a:srgbClr val="CAE8F6"/>
    <a:srgbClr val="CDEAF7"/>
    <a:srgbClr val="DBF0F9"/>
    <a:srgbClr val="E5F4FB"/>
    <a:srgbClr val="CCE9F8"/>
    <a:srgbClr val="C7F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96357" autoAdjust="0"/>
  </p:normalViewPr>
  <p:slideViewPr>
    <p:cSldViewPr snapToGrid="0">
      <p:cViewPr varScale="1">
        <p:scale>
          <a:sx n="60" d="100"/>
          <a:sy n="60" d="100"/>
        </p:scale>
        <p:origin x="888" y="44"/>
      </p:cViewPr>
      <p:guideLst/>
    </p:cSldViewPr>
  </p:slideViewPr>
  <p:outlineViewPr>
    <p:cViewPr>
      <p:scale>
        <a:sx n="33" d="100"/>
        <a:sy n="33" d="100"/>
      </p:scale>
      <p:origin x="0" y="-84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biyakare, Tite" userId="bb94bee0-74ee-44c1-b7cc-6626669228e5" providerId="ADAL" clId="{C44E5DB7-5C6E-49FC-A572-EE79A97753D0}"/>
    <pc:docChg chg="modSld">
      <pc:chgData name="Habiyakare, Tite" userId="bb94bee0-74ee-44c1-b7cc-6626669228e5" providerId="ADAL" clId="{C44E5DB7-5C6E-49FC-A572-EE79A97753D0}" dt="2024-10-15T03:20:15.159" v="3" actId="20577"/>
      <pc:docMkLst>
        <pc:docMk/>
      </pc:docMkLst>
      <pc:sldChg chg="modSp mod">
        <pc:chgData name="Habiyakare, Tite" userId="bb94bee0-74ee-44c1-b7cc-6626669228e5" providerId="ADAL" clId="{C44E5DB7-5C6E-49FC-A572-EE79A97753D0}" dt="2024-10-15T03:20:15.159" v="3" actId="20577"/>
        <pc:sldMkLst>
          <pc:docMk/>
          <pc:sldMk cId="1194259463" sldId="1441"/>
        </pc:sldMkLst>
        <pc:spChg chg="mod">
          <ac:chgData name="Habiyakare, Tite" userId="bb94bee0-74ee-44c1-b7cc-6626669228e5" providerId="ADAL" clId="{C44E5DB7-5C6E-49FC-A572-EE79A97753D0}" dt="2024-10-15T03:20:15.159" v="3" actId="20577"/>
          <ac:spMkLst>
            <pc:docMk/>
            <pc:sldMk cId="1194259463" sldId="1441"/>
            <ac:spMk id="7" creationId="{8F24C399-D486-1E6C-91AF-5A69D9B1041B}"/>
          </ac:spMkLst>
        </pc:spChg>
      </pc:sldChg>
    </pc:docChg>
  </pc:docChgLst>
  <pc:docChgLst>
    <pc:chgData name="Frosch, Michael Thye" userId="eb116a80-0527-44db-8aeb-c2215047d67b" providerId="ADAL" clId="{837594F6-3A89-4015-942B-313E22E56E39}"/>
    <pc:docChg chg="undo redo custSel addSld delSld modSld sldOrd">
      <pc:chgData name="Frosch, Michael Thye" userId="eb116a80-0527-44db-8aeb-c2215047d67b" providerId="ADAL" clId="{837594F6-3A89-4015-942B-313E22E56E39}" dt="2023-11-09T15:22:41.520" v="11367" actId="20577"/>
      <pc:docMkLst>
        <pc:docMk/>
      </pc:docMkLst>
      <pc:sldChg chg="add del">
        <pc:chgData name="Frosch, Michael Thye" userId="eb116a80-0527-44db-8aeb-c2215047d67b" providerId="ADAL" clId="{837594F6-3A89-4015-942B-313E22E56E39}" dt="2023-11-03T13:07:12.482" v="8789" actId="47"/>
        <pc:sldMkLst>
          <pc:docMk/>
          <pc:sldMk cId="2329955151" sldId="261"/>
        </pc:sldMkLst>
      </pc:sldChg>
      <pc:sldChg chg="modSp mod">
        <pc:chgData name="Frosch, Michael Thye" userId="eb116a80-0527-44db-8aeb-c2215047d67b" providerId="ADAL" clId="{837594F6-3A89-4015-942B-313E22E56E39}" dt="2023-11-02T13:44:35.597" v="5" actId="1076"/>
        <pc:sldMkLst>
          <pc:docMk/>
          <pc:sldMk cId="2648375056" sldId="303"/>
        </pc:sldMkLst>
        <pc:spChg chg="mod">
          <ac:chgData name="Frosch, Michael Thye" userId="eb116a80-0527-44db-8aeb-c2215047d67b" providerId="ADAL" clId="{837594F6-3A89-4015-942B-313E22E56E39}" dt="2023-11-02T13:44:35.597" v="5" actId="1076"/>
          <ac:spMkLst>
            <pc:docMk/>
            <pc:sldMk cId="2648375056" sldId="303"/>
            <ac:spMk id="2" creationId="{00000000-0000-0000-0000-000000000000}"/>
          </ac:spMkLst>
        </pc:spChg>
      </pc:sldChg>
      <pc:sldChg chg="del">
        <pc:chgData name="Frosch, Michael Thye" userId="eb116a80-0527-44db-8aeb-c2215047d67b" providerId="ADAL" clId="{837594F6-3A89-4015-942B-313E22E56E39}" dt="2023-11-03T13:07:01.303" v="8788" actId="47"/>
        <pc:sldMkLst>
          <pc:docMk/>
          <pc:sldMk cId="1597266450" sldId="319"/>
        </pc:sldMkLst>
      </pc:sldChg>
      <pc:sldChg chg="add del">
        <pc:chgData name="Frosch, Michael Thye" userId="eb116a80-0527-44db-8aeb-c2215047d67b" providerId="ADAL" clId="{837594F6-3A89-4015-942B-313E22E56E39}" dt="2023-11-03T09:47:11.937" v="4986" actId="47"/>
        <pc:sldMkLst>
          <pc:docMk/>
          <pc:sldMk cId="1167292207" sldId="324"/>
        </pc:sldMkLst>
      </pc:sldChg>
      <pc:sldChg chg="add del">
        <pc:chgData name="Frosch, Michael Thye" userId="eb116a80-0527-44db-8aeb-c2215047d67b" providerId="ADAL" clId="{837594F6-3A89-4015-942B-313E22E56E39}" dt="2023-11-03T13:07:13.900" v="8790" actId="47"/>
        <pc:sldMkLst>
          <pc:docMk/>
          <pc:sldMk cId="1513200031" sldId="346"/>
        </pc:sldMkLst>
      </pc:sldChg>
      <pc:sldChg chg="add del">
        <pc:chgData name="Frosch, Michael Thye" userId="eb116a80-0527-44db-8aeb-c2215047d67b" providerId="ADAL" clId="{837594F6-3A89-4015-942B-313E22E56E39}" dt="2023-11-03T13:06:43.059" v="8786" actId="47"/>
        <pc:sldMkLst>
          <pc:docMk/>
          <pc:sldMk cId="1778459894" sldId="347"/>
        </pc:sldMkLst>
      </pc:sldChg>
      <pc:sldChg chg="del">
        <pc:chgData name="Frosch, Michael Thye" userId="eb116a80-0527-44db-8aeb-c2215047d67b" providerId="ADAL" clId="{837594F6-3A89-4015-942B-313E22E56E39}" dt="2023-11-03T13:07:01.303" v="8788" actId="47"/>
        <pc:sldMkLst>
          <pc:docMk/>
          <pc:sldMk cId="2808732105" sldId="350"/>
        </pc:sldMkLst>
      </pc:sldChg>
      <pc:sldChg chg="add 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740734401" sldId="351"/>
        </pc:sldMkLst>
      </pc:sldChg>
      <pc:sldChg chg="del">
        <pc:chgData name="Frosch, Michael Thye" userId="eb116a80-0527-44db-8aeb-c2215047d67b" providerId="ADAL" clId="{837594F6-3A89-4015-942B-313E22E56E39}" dt="2023-11-03T13:07:01.303" v="8788" actId="47"/>
        <pc:sldMkLst>
          <pc:docMk/>
          <pc:sldMk cId="1136771799" sldId="352"/>
        </pc:sldMkLst>
      </pc:sldChg>
      <pc:sldChg chg="add del">
        <pc:chgData name="Frosch, Michael Thye" userId="eb116a80-0527-44db-8aeb-c2215047d67b" providerId="ADAL" clId="{837594F6-3A89-4015-942B-313E22E56E39}" dt="2023-11-03T11:19:17.837" v="7439" actId="47"/>
        <pc:sldMkLst>
          <pc:docMk/>
          <pc:sldMk cId="2408301374" sldId="374"/>
        </pc:sldMkLst>
      </pc:sldChg>
      <pc:sldChg chg="add del">
        <pc:chgData name="Frosch, Michael Thye" userId="eb116a80-0527-44db-8aeb-c2215047d67b" providerId="ADAL" clId="{837594F6-3A89-4015-942B-313E22E56E39}" dt="2023-11-03T11:19:17.837" v="7439" actId="47"/>
        <pc:sldMkLst>
          <pc:docMk/>
          <pc:sldMk cId="1931294253" sldId="377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221845645" sldId="400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84429831" sldId="432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02507036" sldId="433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391443268" sldId="470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372192587" sldId="483"/>
        </pc:sldMkLst>
      </pc:sldChg>
      <pc:sldChg chg="addSp delSp modSp add mod delAnim modAnim">
        <pc:chgData name="Frosch, Michael Thye" userId="eb116a80-0527-44db-8aeb-c2215047d67b" providerId="ADAL" clId="{837594F6-3A89-4015-942B-313E22E56E39}" dt="2023-11-09T11:11:06.115" v="11246"/>
        <pc:sldMkLst>
          <pc:docMk/>
          <pc:sldMk cId="3633647700" sldId="575"/>
        </pc:sldMkLst>
        <pc:spChg chg="mod">
          <ac:chgData name="Frosch, Michael Thye" userId="eb116a80-0527-44db-8aeb-c2215047d67b" providerId="ADAL" clId="{837594F6-3A89-4015-942B-313E22E56E39}" dt="2023-11-03T13:13:34.342" v="8866" actId="1076"/>
          <ac:spMkLst>
            <pc:docMk/>
            <pc:sldMk cId="3633647700" sldId="575"/>
            <ac:spMk id="2" creationId="{00000000-0000-0000-0000-000000000000}"/>
          </ac:spMkLst>
        </pc:spChg>
        <pc:spChg chg="add mod">
          <ac:chgData name="Frosch, Michael Thye" userId="eb116a80-0527-44db-8aeb-c2215047d67b" providerId="ADAL" clId="{837594F6-3A89-4015-942B-313E22E56E39}" dt="2023-11-03T14:07:01.217" v="9402" actId="1076"/>
          <ac:spMkLst>
            <pc:docMk/>
            <pc:sldMk cId="3633647700" sldId="575"/>
            <ac:spMk id="3" creationId="{F21B7A95-B4A3-E2FC-2D7F-6D5FFADB7DD4}"/>
          </ac:spMkLst>
        </pc:spChg>
        <pc:spChg chg="add mod">
          <ac:chgData name="Frosch, Michael Thye" userId="eb116a80-0527-44db-8aeb-c2215047d67b" providerId="ADAL" clId="{837594F6-3A89-4015-942B-313E22E56E39}" dt="2023-11-03T14:07:04.994" v="9403" actId="1076"/>
          <ac:spMkLst>
            <pc:docMk/>
            <pc:sldMk cId="3633647700" sldId="575"/>
            <ac:spMk id="4" creationId="{9B6F84D6-E6F8-6D29-8CD0-434431E5E905}"/>
          </ac:spMkLst>
        </pc:spChg>
        <pc:spChg chg="add mod">
          <ac:chgData name="Frosch, Michael Thye" userId="eb116a80-0527-44db-8aeb-c2215047d67b" providerId="ADAL" clId="{837594F6-3A89-4015-942B-313E22E56E39}" dt="2023-11-03T13:35:28.626" v="9114" actId="14100"/>
          <ac:spMkLst>
            <pc:docMk/>
            <pc:sldMk cId="3633647700" sldId="575"/>
            <ac:spMk id="5" creationId="{7272E34F-3B2E-41E0-4197-B235D27973F1}"/>
          </ac:spMkLst>
        </pc:spChg>
        <pc:spChg chg="add del mod">
          <ac:chgData name="Frosch, Michael Thye" userId="eb116a80-0527-44db-8aeb-c2215047d67b" providerId="ADAL" clId="{837594F6-3A89-4015-942B-313E22E56E39}" dt="2023-11-03T13:35:36.165" v="9116" actId="478"/>
          <ac:spMkLst>
            <pc:docMk/>
            <pc:sldMk cId="3633647700" sldId="575"/>
            <ac:spMk id="6" creationId="{8CD1A3CD-6557-7AD0-10C0-9623880DBF28}"/>
          </ac:spMkLst>
        </pc:spChg>
        <pc:spChg chg="add mod">
          <ac:chgData name="Frosch, Michael Thye" userId="eb116a80-0527-44db-8aeb-c2215047d67b" providerId="ADAL" clId="{837594F6-3A89-4015-942B-313E22E56E39}" dt="2023-11-04T10:21:56.363" v="10385" actId="1076"/>
          <ac:spMkLst>
            <pc:docMk/>
            <pc:sldMk cId="3633647700" sldId="575"/>
            <ac:spMk id="6" creationId="{FD623ED8-07F4-BD6D-1F54-C962DC6D91C1}"/>
          </ac:spMkLst>
        </pc:spChg>
        <pc:spChg chg="add mod">
          <ac:chgData name="Frosch, Michael Thye" userId="eb116a80-0527-44db-8aeb-c2215047d67b" providerId="ADAL" clId="{837594F6-3A89-4015-942B-313E22E56E39}" dt="2023-11-09T11:08:34.942" v="11232" actId="1076"/>
          <ac:spMkLst>
            <pc:docMk/>
            <pc:sldMk cId="3633647700" sldId="575"/>
            <ac:spMk id="7" creationId="{9FA0FDC2-5065-D227-1B9A-CECB40BE5817}"/>
          </ac:spMkLst>
        </pc:spChg>
        <pc:spChg chg="add mod">
          <ac:chgData name="Frosch, Michael Thye" userId="eb116a80-0527-44db-8aeb-c2215047d67b" providerId="ADAL" clId="{837594F6-3A89-4015-942B-313E22E56E39}" dt="2023-11-09T11:07:34.995" v="11222" actId="14100"/>
          <ac:spMkLst>
            <pc:docMk/>
            <pc:sldMk cId="3633647700" sldId="575"/>
            <ac:spMk id="8" creationId="{011F2419-D274-DE1B-B6B7-7627B9106624}"/>
          </ac:spMkLst>
        </pc:spChg>
        <pc:spChg chg="add mod">
          <ac:chgData name="Frosch, Michael Thye" userId="eb116a80-0527-44db-8aeb-c2215047d67b" providerId="ADAL" clId="{837594F6-3A89-4015-942B-313E22E56E39}" dt="2023-11-03T14:08:14.706" v="9437" actId="1076"/>
          <ac:spMkLst>
            <pc:docMk/>
            <pc:sldMk cId="3633647700" sldId="575"/>
            <ac:spMk id="9" creationId="{F961549C-0878-28E6-8FC8-E066CF9B12F1}"/>
          </ac:spMkLst>
        </pc:spChg>
        <pc:spChg chg="add mod">
          <ac:chgData name="Frosch, Michael Thye" userId="eb116a80-0527-44db-8aeb-c2215047d67b" providerId="ADAL" clId="{837594F6-3A89-4015-942B-313E22E56E39}" dt="2023-11-09T11:05:25.548" v="11199"/>
          <ac:spMkLst>
            <pc:docMk/>
            <pc:sldMk cId="3633647700" sldId="575"/>
            <ac:spMk id="10" creationId="{4860BAAD-8F48-FB58-3C07-8720615D164C}"/>
          </ac:spMkLst>
        </pc:spChg>
        <pc:spChg chg="add mod">
          <ac:chgData name="Frosch, Michael Thye" userId="eb116a80-0527-44db-8aeb-c2215047d67b" providerId="ADAL" clId="{837594F6-3A89-4015-942B-313E22E56E39}" dt="2023-11-03T13:35:41.681" v="9117" actId="1076"/>
          <ac:spMkLst>
            <pc:docMk/>
            <pc:sldMk cId="3633647700" sldId="575"/>
            <ac:spMk id="11" creationId="{CF582C64-5FA0-46FC-3162-F84A58179DA5}"/>
          </ac:spMkLst>
        </pc:spChg>
        <pc:spChg chg="add mod ord">
          <ac:chgData name="Frosch, Michael Thye" userId="eb116a80-0527-44db-8aeb-c2215047d67b" providerId="ADAL" clId="{837594F6-3A89-4015-942B-313E22E56E39}" dt="2023-11-03T13:43:19.082" v="9177" actId="167"/>
          <ac:spMkLst>
            <pc:docMk/>
            <pc:sldMk cId="3633647700" sldId="575"/>
            <ac:spMk id="12" creationId="{BB5E47A9-B0A4-835E-3D5F-5BB4BA2522CC}"/>
          </ac:spMkLst>
        </pc:spChg>
        <pc:spChg chg="add mod">
          <ac:chgData name="Frosch, Michael Thye" userId="eb116a80-0527-44db-8aeb-c2215047d67b" providerId="ADAL" clId="{837594F6-3A89-4015-942B-313E22E56E39}" dt="2023-11-03T13:48:25.206" v="9282" actId="1076"/>
          <ac:spMkLst>
            <pc:docMk/>
            <pc:sldMk cId="3633647700" sldId="575"/>
            <ac:spMk id="13" creationId="{AA991AC5-5A8B-B255-DF35-FDB889648541}"/>
          </ac:spMkLst>
        </pc:spChg>
        <pc:spChg chg="add mod">
          <ac:chgData name="Frosch, Michael Thye" userId="eb116a80-0527-44db-8aeb-c2215047d67b" providerId="ADAL" clId="{837594F6-3A89-4015-942B-313E22E56E39}" dt="2023-11-09T11:05:53.597" v="11206" actId="1076"/>
          <ac:spMkLst>
            <pc:docMk/>
            <pc:sldMk cId="3633647700" sldId="575"/>
            <ac:spMk id="14" creationId="{7CB52714-0F28-D73A-1B6F-AB2B10E0C5E6}"/>
          </ac:spMkLst>
        </pc:spChg>
        <pc:spChg chg="add del mod">
          <ac:chgData name="Frosch, Michael Thye" userId="eb116a80-0527-44db-8aeb-c2215047d67b" providerId="ADAL" clId="{837594F6-3A89-4015-942B-313E22E56E39}" dt="2023-11-04T10:21:16.408" v="10382" actId="478"/>
          <ac:spMkLst>
            <pc:docMk/>
            <pc:sldMk cId="3633647700" sldId="575"/>
            <ac:spMk id="14" creationId="{C2DABEC3-9113-7C45-9A3D-DC8FF2222E56}"/>
          </ac:spMkLst>
        </pc:spChg>
        <pc:spChg chg="add mod">
          <ac:chgData name="Frosch, Michael Thye" userId="eb116a80-0527-44db-8aeb-c2215047d67b" providerId="ADAL" clId="{837594F6-3A89-4015-942B-313E22E56E39}" dt="2023-11-03T14:08:42.682" v="9444" actId="1076"/>
          <ac:spMkLst>
            <pc:docMk/>
            <pc:sldMk cId="3633647700" sldId="575"/>
            <ac:spMk id="15" creationId="{148B6F59-5566-90EF-9309-49284CB24C50}"/>
          </ac:spMkLst>
        </pc:spChg>
        <pc:spChg chg="add mod">
          <ac:chgData name="Frosch, Michael Thye" userId="eb116a80-0527-44db-8aeb-c2215047d67b" providerId="ADAL" clId="{837594F6-3A89-4015-942B-313E22E56E39}" dt="2023-11-09T11:05:42.931" v="11204" actId="1076"/>
          <ac:spMkLst>
            <pc:docMk/>
            <pc:sldMk cId="3633647700" sldId="575"/>
            <ac:spMk id="16" creationId="{07AEF905-4C04-5DEA-257F-6593F3C71113}"/>
          </ac:spMkLst>
        </pc:spChg>
        <pc:spChg chg="add del mod ord">
          <ac:chgData name="Frosch, Michael Thye" userId="eb116a80-0527-44db-8aeb-c2215047d67b" providerId="ADAL" clId="{837594F6-3A89-4015-942B-313E22E56E39}" dt="2023-11-03T13:42:45.987" v="9170" actId="478"/>
          <ac:spMkLst>
            <pc:docMk/>
            <pc:sldMk cId="3633647700" sldId="575"/>
            <ac:spMk id="17" creationId="{C12B63FC-18A5-6E25-E945-FDEE31DAE43F}"/>
          </ac:spMkLst>
        </pc:spChg>
        <pc:spChg chg="add mod">
          <ac:chgData name="Frosch, Michael Thye" userId="eb116a80-0527-44db-8aeb-c2215047d67b" providerId="ADAL" clId="{837594F6-3A89-4015-942B-313E22E56E39}" dt="2023-11-09T11:05:59.434" v="11207" actId="14100"/>
          <ac:spMkLst>
            <pc:docMk/>
            <pc:sldMk cId="3633647700" sldId="575"/>
            <ac:spMk id="17" creationId="{EFAD59ED-B696-2C47-B775-EBF6A74F74D4}"/>
          </ac:spMkLst>
        </pc:spChg>
        <pc:spChg chg="add mod">
          <ac:chgData name="Frosch, Michael Thye" userId="eb116a80-0527-44db-8aeb-c2215047d67b" providerId="ADAL" clId="{837594F6-3A89-4015-942B-313E22E56E39}" dt="2023-11-09T11:06:29.147" v="11211" actId="1076"/>
          <ac:spMkLst>
            <pc:docMk/>
            <pc:sldMk cId="3633647700" sldId="575"/>
            <ac:spMk id="18" creationId="{2CA31342-252E-4459-7251-A5FBD855F239}"/>
          </ac:spMkLst>
        </pc:spChg>
        <pc:spChg chg="add del mod ord">
          <ac:chgData name="Frosch, Michael Thye" userId="eb116a80-0527-44db-8aeb-c2215047d67b" providerId="ADAL" clId="{837594F6-3A89-4015-942B-313E22E56E39}" dt="2023-11-03T13:42:45.240" v="9169" actId="478"/>
          <ac:spMkLst>
            <pc:docMk/>
            <pc:sldMk cId="3633647700" sldId="575"/>
            <ac:spMk id="18" creationId="{923E0581-90CD-E3B7-9F3A-B1A01221A4AF}"/>
          </ac:spMkLst>
        </pc:spChg>
        <pc:spChg chg="add mod ord">
          <ac:chgData name="Frosch, Michael Thye" userId="eb116a80-0527-44db-8aeb-c2215047d67b" providerId="ADAL" clId="{837594F6-3A89-4015-942B-313E22E56E39}" dt="2023-11-09T11:05:12.446" v="11196" actId="14100"/>
          <ac:spMkLst>
            <pc:docMk/>
            <pc:sldMk cId="3633647700" sldId="575"/>
            <ac:spMk id="19" creationId="{4A20B261-7132-8FEE-9185-A3B48C7E5A5D}"/>
          </ac:spMkLst>
        </pc:spChg>
        <pc:spChg chg="add mod ord">
          <ac:chgData name="Frosch, Michael Thye" userId="eb116a80-0527-44db-8aeb-c2215047d67b" providerId="ADAL" clId="{837594F6-3A89-4015-942B-313E22E56E39}" dt="2023-11-03T13:43:09.688" v="9176" actId="14100"/>
          <ac:spMkLst>
            <pc:docMk/>
            <pc:sldMk cId="3633647700" sldId="575"/>
            <ac:spMk id="20" creationId="{E0A1B236-1CC1-6F89-642F-4C3FB2F27039}"/>
          </ac:spMkLst>
        </pc:spChg>
        <pc:spChg chg="add mod">
          <ac:chgData name="Frosch, Michael Thye" userId="eb116a80-0527-44db-8aeb-c2215047d67b" providerId="ADAL" clId="{837594F6-3A89-4015-942B-313E22E56E39}" dt="2023-11-09T11:07:20.097" v="11219" actId="14100"/>
          <ac:spMkLst>
            <pc:docMk/>
            <pc:sldMk cId="3633647700" sldId="575"/>
            <ac:spMk id="21" creationId="{9D1F7020-C2FD-AB65-F72D-E8E3245D3BA9}"/>
          </ac:spMkLst>
        </pc:spChg>
        <pc:spChg chg="add del mod">
          <ac:chgData name="Frosch, Michael Thye" userId="eb116a80-0527-44db-8aeb-c2215047d67b" providerId="ADAL" clId="{837594F6-3A89-4015-942B-313E22E56E39}" dt="2023-11-04T10:21:13.432" v="10381" actId="478"/>
          <ac:spMkLst>
            <pc:docMk/>
            <pc:sldMk cId="3633647700" sldId="575"/>
            <ac:spMk id="21" creationId="{C38E4AD8-3D4F-F7B5-FC80-BB770188C183}"/>
          </ac:spMkLst>
        </pc:spChg>
        <pc:spChg chg="add mod">
          <ac:chgData name="Frosch, Michael Thye" userId="eb116a80-0527-44db-8aeb-c2215047d67b" providerId="ADAL" clId="{837594F6-3A89-4015-942B-313E22E56E39}" dt="2023-11-03T13:43:01.600" v="9175" actId="1076"/>
          <ac:spMkLst>
            <pc:docMk/>
            <pc:sldMk cId="3633647700" sldId="575"/>
            <ac:spMk id="22" creationId="{8827191A-22C6-82D6-28A6-A350908BDDBA}"/>
          </ac:spMkLst>
        </pc:spChg>
        <pc:spChg chg="add mod">
          <ac:chgData name="Frosch, Michael Thye" userId="eb116a80-0527-44db-8aeb-c2215047d67b" providerId="ADAL" clId="{837594F6-3A89-4015-942B-313E22E56E39}" dt="2023-11-03T14:13:49.722" v="9469" actId="14100"/>
          <ac:spMkLst>
            <pc:docMk/>
            <pc:sldMk cId="3633647700" sldId="575"/>
            <ac:spMk id="23" creationId="{6BAA2DB2-CAFE-0400-C4E1-7AC2EF3EAECD}"/>
          </ac:spMkLst>
        </pc:spChg>
        <pc:spChg chg="add mod">
          <ac:chgData name="Frosch, Michael Thye" userId="eb116a80-0527-44db-8aeb-c2215047d67b" providerId="ADAL" clId="{837594F6-3A89-4015-942B-313E22E56E39}" dt="2023-11-03T14:08:21.369" v="9439" actId="14100"/>
          <ac:spMkLst>
            <pc:docMk/>
            <pc:sldMk cId="3633647700" sldId="575"/>
            <ac:spMk id="24" creationId="{CEAABBC5-F238-22D9-FA4F-E1A9375DD38C}"/>
          </ac:spMkLst>
        </pc:spChg>
        <pc:spChg chg="add mod">
          <ac:chgData name="Frosch, Michael Thye" userId="eb116a80-0527-44db-8aeb-c2215047d67b" providerId="ADAL" clId="{837594F6-3A89-4015-942B-313E22E56E39}" dt="2023-11-09T11:06:06.107" v="11208" actId="14100"/>
          <ac:spMkLst>
            <pc:docMk/>
            <pc:sldMk cId="3633647700" sldId="575"/>
            <ac:spMk id="25" creationId="{62D56C64-F990-D31A-E507-F2836E002077}"/>
          </ac:spMkLst>
        </pc:spChg>
        <pc:spChg chg="add del mod">
          <ac:chgData name="Frosch, Michael Thye" userId="eb116a80-0527-44db-8aeb-c2215047d67b" providerId="ADAL" clId="{837594F6-3A89-4015-942B-313E22E56E39}" dt="2023-11-03T14:08:49.982" v="9447" actId="478"/>
          <ac:spMkLst>
            <pc:docMk/>
            <pc:sldMk cId="3633647700" sldId="575"/>
            <ac:spMk id="26" creationId="{76FCD726-63A5-0CD9-10C1-81A6C78ECE81}"/>
          </ac:spMkLst>
        </pc:spChg>
        <pc:spChg chg="add mod">
          <ac:chgData name="Frosch, Michael Thye" userId="eb116a80-0527-44db-8aeb-c2215047d67b" providerId="ADAL" clId="{837594F6-3A89-4015-942B-313E22E56E39}" dt="2023-11-09T11:07:15.694" v="11218" actId="14100"/>
          <ac:spMkLst>
            <pc:docMk/>
            <pc:sldMk cId="3633647700" sldId="575"/>
            <ac:spMk id="26" creationId="{A5A36E1A-A8A0-3C96-C4EC-41258EE237E4}"/>
          </ac:spMkLst>
        </pc:spChg>
        <pc:spChg chg="add mod">
          <ac:chgData name="Frosch, Michael Thye" userId="eb116a80-0527-44db-8aeb-c2215047d67b" providerId="ADAL" clId="{837594F6-3A89-4015-942B-313E22E56E39}" dt="2023-11-09T11:07:26.880" v="11221" actId="1076"/>
          <ac:spMkLst>
            <pc:docMk/>
            <pc:sldMk cId="3633647700" sldId="575"/>
            <ac:spMk id="27" creationId="{060DA088-7451-5E96-D1D5-AF687CAEC79A}"/>
          </ac:spMkLst>
        </pc:spChg>
        <pc:spChg chg="add del mod">
          <ac:chgData name="Frosch, Michael Thye" userId="eb116a80-0527-44db-8aeb-c2215047d67b" providerId="ADAL" clId="{837594F6-3A89-4015-942B-313E22E56E39}" dt="2023-11-03T14:08:47.762" v="9446" actId="478"/>
          <ac:spMkLst>
            <pc:docMk/>
            <pc:sldMk cId="3633647700" sldId="575"/>
            <ac:spMk id="27" creationId="{BDB9B0F5-917D-FC36-9CCF-0A62587B5C08}"/>
          </ac:spMkLst>
        </pc:spChg>
        <pc:spChg chg="add mod">
          <ac:chgData name="Frosch, Michael Thye" userId="eb116a80-0527-44db-8aeb-c2215047d67b" providerId="ADAL" clId="{837594F6-3A89-4015-942B-313E22E56E39}" dt="2023-11-09T11:06:34.180" v="11212" actId="14100"/>
          <ac:spMkLst>
            <pc:docMk/>
            <pc:sldMk cId="3633647700" sldId="575"/>
            <ac:spMk id="28" creationId="{F7EB472A-7CDA-0D32-56D0-C75FA0A5C782}"/>
          </ac:spMkLst>
        </pc:spChg>
        <pc:spChg chg="add mod">
          <ac:chgData name="Frosch, Michael Thye" userId="eb116a80-0527-44db-8aeb-c2215047d67b" providerId="ADAL" clId="{837594F6-3A89-4015-942B-313E22E56E39}" dt="2023-11-09T11:04:55.454" v="11193" actId="1076"/>
          <ac:spMkLst>
            <pc:docMk/>
            <pc:sldMk cId="3633647700" sldId="575"/>
            <ac:spMk id="29" creationId="{0D7FDFE6-FFA6-89B8-FA02-E6E6FF5F17D9}"/>
          </ac:spMkLst>
        </pc:spChg>
        <pc:spChg chg="add mod">
          <ac:chgData name="Frosch, Michael Thye" userId="eb116a80-0527-44db-8aeb-c2215047d67b" providerId="ADAL" clId="{837594F6-3A89-4015-942B-313E22E56E39}" dt="2023-11-03T13:47:03.654" v="9274" actId="1076"/>
          <ac:spMkLst>
            <pc:docMk/>
            <pc:sldMk cId="3633647700" sldId="575"/>
            <ac:spMk id="30" creationId="{88410638-9814-7840-C831-B3115BB0ACA4}"/>
          </ac:spMkLst>
        </pc:spChg>
        <pc:spChg chg="add mod">
          <ac:chgData name="Frosch, Michael Thye" userId="eb116a80-0527-44db-8aeb-c2215047d67b" providerId="ADAL" clId="{837594F6-3A89-4015-942B-313E22E56E39}" dt="2023-11-03T13:47:17.959" v="9277" actId="14100"/>
          <ac:spMkLst>
            <pc:docMk/>
            <pc:sldMk cId="3633647700" sldId="575"/>
            <ac:spMk id="31" creationId="{3BC7EC05-82CC-A082-6BAC-1A1AE18279BA}"/>
          </ac:spMkLst>
        </pc:spChg>
        <pc:spChg chg="add del mod">
          <ac:chgData name="Frosch, Michael Thye" userId="eb116a80-0527-44db-8aeb-c2215047d67b" providerId="ADAL" clId="{837594F6-3A89-4015-942B-313E22E56E39}" dt="2023-11-09T11:04:40.822" v="11190" actId="478"/>
          <ac:spMkLst>
            <pc:docMk/>
            <pc:sldMk cId="3633647700" sldId="575"/>
            <ac:spMk id="32" creationId="{822EF717-436F-E74B-2302-D51041C90813}"/>
          </ac:spMkLst>
        </pc:spChg>
        <pc:spChg chg="add del mod">
          <ac:chgData name="Frosch, Michael Thye" userId="eb116a80-0527-44db-8aeb-c2215047d67b" providerId="ADAL" clId="{837594F6-3A89-4015-942B-313E22E56E39}" dt="2023-11-09T11:07:38.231" v="11223" actId="478"/>
          <ac:spMkLst>
            <pc:docMk/>
            <pc:sldMk cId="3633647700" sldId="575"/>
            <ac:spMk id="33" creationId="{F6960B29-20D3-840E-D96C-99D232FB8CA4}"/>
          </ac:spMkLst>
        </pc:spChg>
        <pc:spChg chg="mod">
          <ac:chgData name="Frosch, Michael Thye" userId="eb116a80-0527-44db-8aeb-c2215047d67b" providerId="ADAL" clId="{837594F6-3A89-4015-942B-313E22E56E39}" dt="2023-11-03T13:35:06.936" v="9111" actId="1076"/>
          <ac:spMkLst>
            <pc:docMk/>
            <pc:sldMk cId="3633647700" sldId="575"/>
            <ac:spMk id="37" creationId="{91F1A20D-4449-48FC-8F82-094474D6AD30}"/>
          </ac:spMkLst>
        </pc:spChg>
        <pc:spChg chg="mod">
          <ac:chgData name="Frosch, Michael Thye" userId="eb116a80-0527-44db-8aeb-c2215047d67b" providerId="ADAL" clId="{837594F6-3A89-4015-942B-313E22E56E39}" dt="2023-11-03T13:35:06.936" v="9111" actId="1076"/>
          <ac:spMkLst>
            <pc:docMk/>
            <pc:sldMk cId="3633647700" sldId="575"/>
            <ac:spMk id="38" creationId="{A721722F-1500-4777-991B-A22D43340FAE}"/>
          </ac:spMkLst>
        </pc:spChg>
        <pc:spChg chg="mod">
          <ac:chgData name="Frosch, Michael Thye" userId="eb116a80-0527-44db-8aeb-c2215047d67b" providerId="ADAL" clId="{837594F6-3A89-4015-942B-313E22E56E39}" dt="2023-11-03T13:35:28.626" v="9114" actId="14100"/>
          <ac:spMkLst>
            <pc:docMk/>
            <pc:sldMk cId="3633647700" sldId="575"/>
            <ac:spMk id="39" creationId="{262CF6E5-9356-425A-890E-58A84F78ABCE}"/>
          </ac:spMkLst>
        </pc:spChg>
        <pc:spChg chg="mod">
          <ac:chgData name="Frosch, Michael Thye" userId="eb116a80-0527-44db-8aeb-c2215047d67b" providerId="ADAL" clId="{837594F6-3A89-4015-942B-313E22E56E39}" dt="2023-11-03T13:35:26.483" v="9113" actId="1076"/>
          <ac:spMkLst>
            <pc:docMk/>
            <pc:sldMk cId="3633647700" sldId="575"/>
            <ac:spMk id="41" creationId="{722FCD31-70EE-4D12-871A-F5E84DE4E3DF}"/>
          </ac:spMkLst>
        </pc:spChg>
        <pc:spChg chg="mod">
          <ac:chgData name="Frosch, Michael Thye" userId="eb116a80-0527-44db-8aeb-c2215047d67b" providerId="ADAL" clId="{837594F6-3A89-4015-942B-313E22E56E39}" dt="2023-11-03T13:47:08.487" v="9275" actId="1076"/>
          <ac:spMkLst>
            <pc:docMk/>
            <pc:sldMk cId="3633647700" sldId="575"/>
            <ac:spMk id="42" creationId="{1FF40336-12E8-4EF5-B23D-943EF0227AAB}"/>
          </ac:spMkLst>
        </pc:spChg>
        <pc:spChg chg="del mod">
          <ac:chgData name="Frosch, Michael Thye" userId="eb116a80-0527-44db-8aeb-c2215047d67b" providerId="ADAL" clId="{837594F6-3A89-4015-942B-313E22E56E39}" dt="2023-11-03T13:35:57.683" v="9121" actId="478"/>
          <ac:spMkLst>
            <pc:docMk/>
            <pc:sldMk cId="3633647700" sldId="575"/>
            <ac:spMk id="43" creationId="{3FD4772D-3981-49E6-AAB9-4B8586FD139A}"/>
          </ac:spMkLst>
        </pc:spChg>
        <pc:spChg chg="del mod">
          <ac:chgData name="Frosch, Michael Thye" userId="eb116a80-0527-44db-8aeb-c2215047d67b" providerId="ADAL" clId="{837594F6-3A89-4015-942B-313E22E56E39}" dt="2023-11-03T13:27:08.499" v="8928" actId="478"/>
          <ac:spMkLst>
            <pc:docMk/>
            <pc:sldMk cId="3633647700" sldId="575"/>
            <ac:spMk id="44" creationId="{0E8F5605-F8AA-46D2-9E29-511396D965CB}"/>
          </ac:spMkLst>
        </pc:spChg>
        <pc:spChg chg="del mod">
          <ac:chgData name="Frosch, Michael Thye" userId="eb116a80-0527-44db-8aeb-c2215047d67b" providerId="ADAL" clId="{837594F6-3A89-4015-942B-313E22E56E39}" dt="2023-11-03T13:32:12.355" v="9047" actId="478"/>
          <ac:spMkLst>
            <pc:docMk/>
            <pc:sldMk cId="3633647700" sldId="575"/>
            <ac:spMk id="45" creationId="{9EA3DBDD-E49D-4DD4-B2EE-CF2C9D1D04DA}"/>
          </ac:spMkLst>
        </pc:spChg>
        <pc:spChg chg="mod">
          <ac:chgData name="Frosch, Michael Thye" userId="eb116a80-0527-44db-8aeb-c2215047d67b" providerId="ADAL" clId="{837594F6-3A89-4015-942B-313E22E56E39}" dt="2023-11-03T13:35:54.560" v="9120" actId="1076"/>
          <ac:spMkLst>
            <pc:docMk/>
            <pc:sldMk cId="3633647700" sldId="575"/>
            <ac:spMk id="46" creationId="{C5EFA140-D650-4632-9E3B-1ED02FB0EF9A}"/>
          </ac:spMkLst>
        </pc:spChg>
        <pc:spChg chg="mod">
          <ac:chgData name="Frosch, Michael Thye" userId="eb116a80-0527-44db-8aeb-c2215047d67b" providerId="ADAL" clId="{837594F6-3A89-4015-942B-313E22E56E39}" dt="2023-11-03T13:36:04.736" v="9122" actId="1076"/>
          <ac:spMkLst>
            <pc:docMk/>
            <pc:sldMk cId="3633647700" sldId="575"/>
            <ac:spMk id="47" creationId="{8BD59242-A098-441E-9215-271A08FBB3D0}"/>
          </ac:spMkLst>
        </pc:spChg>
        <pc:spChg chg="del mod">
          <ac:chgData name="Frosch, Michael Thye" userId="eb116a80-0527-44db-8aeb-c2215047d67b" providerId="ADAL" clId="{837594F6-3A89-4015-942B-313E22E56E39}" dt="2023-11-03T13:42:47.186" v="9171" actId="478"/>
          <ac:spMkLst>
            <pc:docMk/>
            <pc:sldMk cId="3633647700" sldId="575"/>
            <ac:spMk id="49" creationId="{9AFD12D0-6B64-43D8-9337-FE5F387A62F8}"/>
          </ac:spMkLst>
        </pc:spChg>
        <pc:spChg chg="mod">
          <ac:chgData name="Frosch, Michael Thye" userId="eb116a80-0527-44db-8aeb-c2215047d67b" providerId="ADAL" clId="{837594F6-3A89-4015-942B-313E22E56E39}" dt="2023-11-09T11:06:12.532" v="11209" actId="14100"/>
          <ac:spMkLst>
            <pc:docMk/>
            <pc:sldMk cId="3633647700" sldId="575"/>
            <ac:spMk id="50" creationId="{43C52344-5D7A-44C8-B15C-EA6A2B3A8EEC}"/>
          </ac:spMkLst>
        </pc:spChg>
        <pc:spChg chg="mod">
          <ac:chgData name="Frosch, Michael Thye" userId="eb116a80-0527-44db-8aeb-c2215047d67b" providerId="ADAL" clId="{837594F6-3A89-4015-942B-313E22E56E39}" dt="2023-11-03T13:17:51.782" v="8901" actId="1076"/>
          <ac:spMkLst>
            <pc:docMk/>
            <pc:sldMk cId="3633647700" sldId="575"/>
            <ac:spMk id="53" creationId="{4DAB9DCB-BE78-46E8-9E8A-2AC2A5DFBC50}"/>
          </ac:spMkLst>
        </pc:spChg>
      </pc:sldChg>
      <pc:sldChg chg="add del">
        <pc:chgData name="Frosch, Michael Thye" userId="eb116a80-0527-44db-8aeb-c2215047d67b" providerId="ADAL" clId="{837594F6-3A89-4015-942B-313E22E56E39}" dt="2023-11-02T14:25:15.523" v="1266" actId="47"/>
        <pc:sldMkLst>
          <pc:docMk/>
          <pc:sldMk cId="455840648" sldId="580"/>
        </pc:sldMkLst>
      </pc:sldChg>
      <pc:sldChg chg="add del">
        <pc:chgData name="Frosch, Michael Thye" userId="eb116a80-0527-44db-8aeb-c2215047d67b" providerId="ADAL" clId="{837594F6-3A89-4015-942B-313E22E56E39}" dt="2023-11-02T14:25:17.120" v="1267" actId="47"/>
        <pc:sldMkLst>
          <pc:docMk/>
          <pc:sldMk cId="2594770017" sldId="581"/>
        </pc:sldMkLst>
      </pc:sldChg>
      <pc:sldChg chg="add del">
        <pc:chgData name="Frosch, Michael Thye" userId="eb116a80-0527-44db-8aeb-c2215047d67b" providerId="ADAL" clId="{837594F6-3A89-4015-942B-313E22E56E39}" dt="2023-11-02T14:25:18.879" v="1268" actId="47"/>
        <pc:sldMkLst>
          <pc:docMk/>
          <pc:sldMk cId="1510163183" sldId="582"/>
        </pc:sldMkLst>
      </pc:sldChg>
      <pc:sldChg chg="add del">
        <pc:chgData name="Frosch, Michael Thye" userId="eb116a80-0527-44db-8aeb-c2215047d67b" providerId="ADAL" clId="{837594F6-3A89-4015-942B-313E22E56E39}" dt="2023-11-02T14:47:16.719" v="1582" actId="47"/>
        <pc:sldMkLst>
          <pc:docMk/>
          <pc:sldMk cId="1314217683" sldId="583"/>
        </pc:sldMkLst>
      </pc:sldChg>
      <pc:sldChg chg="modSp add del mod">
        <pc:chgData name="Frosch, Michael Thye" userId="eb116a80-0527-44db-8aeb-c2215047d67b" providerId="ADAL" clId="{837594F6-3A89-4015-942B-313E22E56E39}" dt="2023-11-02T14:50:52.248" v="1773" actId="47"/>
        <pc:sldMkLst>
          <pc:docMk/>
          <pc:sldMk cId="151071815" sldId="584"/>
        </pc:sldMkLst>
        <pc:spChg chg="mod">
          <ac:chgData name="Frosch, Michael Thye" userId="eb116a80-0527-44db-8aeb-c2215047d67b" providerId="ADAL" clId="{837594F6-3A89-4015-942B-313E22E56E39}" dt="2023-11-02T14:48:19.978" v="1601" actId="1076"/>
          <ac:spMkLst>
            <pc:docMk/>
            <pc:sldMk cId="151071815" sldId="584"/>
            <ac:spMk id="3" creationId="{00000000-0000-0000-0000-000000000000}"/>
          </ac:spMkLst>
        </pc:spChg>
      </pc:sldChg>
      <pc:sldChg chg="addSp delSp modSp add mod ord delAnim modAnim">
        <pc:chgData name="Frosch, Michael Thye" userId="eb116a80-0527-44db-8aeb-c2215047d67b" providerId="ADAL" clId="{837594F6-3A89-4015-942B-313E22E56E39}" dt="2023-11-03T13:59:36.220" v="9315"/>
        <pc:sldMkLst>
          <pc:docMk/>
          <pc:sldMk cId="770310673" sldId="585"/>
        </pc:sldMkLst>
        <pc:spChg chg="add 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" creationId="{127BD263-781A-5471-B06E-C107C6CCC78B}"/>
          </ac:spMkLst>
        </pc:spChg>
        <pc:spChg chg="add 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3" creationId="{38FB16E2-2D6D-81BC-1776-040D74D39E72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1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11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14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1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18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24:03.701" v="2361" actId="478"/>
          <ac:spMkLst>
            <pc:docMk/>
            <pc:sldMk cId="770310673" sldId="585"/>
            <ac:spMk id="19" creationId="{00000000-0000-0000-0000-000000000000}"/>
          </ac:spMkLst>
        </pc:spChg>
        <pc:spChg chg="add 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2" creationId="{74C19413-A6A3-5F6E-A2F6-7C2AE56BA28A}"/>
          </ac:spMkLst>
        </pc:spChg>
        <pc:spChg chg="add del mod">
          <ac:chgData name="Frosch, Michael Thye" userId="eb116a80-0527-44db-8aeb-c2215047d67b" providerId="ADAL" clId="{837594F6-3A89-4015-942B-313E22E56E39}" dt="2023-11-02T15:45:21.160" v="2744" actId="478"/>
          <ac:spMkLst>
            <pc:docMk/>
            <pc:sldMk cId="770310673" sldId="585"/>
            <ac:spMk id="23" creationId="{E7938CDD-6443-2FE2-1262-30D4703E0B5B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3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3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6:06.169" v="2768" actId="14100"/>
          <ac:spMkLst>
            <pc:docMk/>
            <pc:sldMk cId="770310673" sldId="585"/>
            <ac:spMk id="45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46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4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4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1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4:53:36.023" v="1891"/>
          <ac:spMkLst>
            <pc:docMk/>
            <pc:sldMk cId="770310673" sldId="585"/>
            <ac:spMk id="52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4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5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6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8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59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21:15.888" v="2251" actId="478"/>
          <ac:spMkLst>
            <pc:docMk/>
            <pc:sldMk cId="770310673" sldId="585"/>
            <ac:spMk id="6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62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63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6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7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6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68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6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71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72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75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76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7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78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8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81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2:27.775" v="2613" actId="1076"/>
          <ac:spMkLst>
            <pc:docMk/>
            <pc:sldMk cId="770310673" sldId="585"/>
            <ac:spMk id="2085" creationId="{00000000-0000-0000-0000-000000000000}"/>
          </ac:spMkLst>
        </pc:spChg>
        <pc:cxnChg chg="mod">
          <ac:chgData name="Frosch, Michael Thye" userId="eb116a80-0527-44db-8aeb-c2215047d67b" providerId="ADAL" clId="{837594F6-3A89-4015-942B-313E22E56E39}" dt="2023-11-02T15:42:27.775" v="2613" actId="1076"/>
          <ac:cxnSpMkLst>
            <pc:docMk/>
            <pc:sldMk cId="770310673" sldId="585"/>
            <ac:cxnSpMk id="7" creationId="{00000000-0000-0000-0000-000000000000}"/>
          </ac:cxnSpMkLst>
        </pc:cxnChg>
        <pc:cxnChg chg="del mod">
          <ac:chgData name="Frosch, Michael Thye" userId="eb116a80-0527-44db-8aeb-c2215047d67b" providerId="ADAL" clId="{837594F6-3A89-4015-942B-313E22E56E39}" dt="2023-11-02T14:56:07.100" v="1935" actId="478"/>
          <ac:cxnSpMkLst>
            <pc:docMk/>
            <pc:sldMk cId="770310673" sldId="585"/>
            <ac:cxnSpMk id="15" creationId="{00000000-0000-0000-0000-000000000000}"/>
          </ac:cxnSpMkLst>
        </pc:cxnChg>
        <pc:cxnChg chg="add mod">
          <ac:chgData name="Frosch, Michael Thye" userId="eb116a80-0527-44db-8aeb-c2215047d67b" providerId="ADAL" clId="{837594F6-3A89-4015-942B-313E22E56E39}" dt="2023-11-02T15:42:27.775" v="2613" actId="1076"/>
          <ac:cxnSpMkLst>
            <pc:docMk/>
            <pc:sldMk cId="770310673" sldId="585"/>
            <ac:cxnSpMk id="21" creationId="{02B68FE4-AE2C-1C8E-3B89-FABC9BF7833E}"/>
          </ac:cxnSpMkLst>
        </pc:cxnChg>
        <pc:cxnChg chg="del mod">
          <ac:chgData name="Frosch, Michael Thye" userId="eb116a80-0527-44db-8aeb-c2215047d67b" providerId="ADAL" clId="{837594F6-3A89-4015-942B-313E22E56E39}" dt="2023-11-02T15:22:22.141" v="2272" actId="478"/>
          <ac:cxnSpMkLst>
            <pc:docMk/>
            <pc:sldMk cId="770310673" sldId="585"/>
            <ac:cxnSpMk id="42" creationId="{00000000-0000-0000-0000-000000000000}"/>
          </ac:cxnSpMkLst>
        </pc:cxnChg>
      </pc:sldChg>
      <pc:sldChg chg="add ord">
        <pc:chgData name="Frosch, Michael Thye" userId="eb116a80-0527-44db-8aeb-c2215047d67b" providerId="ADAL" clId="{837594F6-3A89-4015-942B-313E22E56E39}" dt="2023-11-03T13:59:36.220" v="9315"/>
        <pc:sldMkLst>
          <pc:docMk/>
          <pc:sldMk cId="121425166" sldId="586"/>
        </pc:sldMkLst>
      </pc:sldChg>
      <pc:sldChg chg="delSp modSp add mod ord delAnim">
        <pc:chgData name="Frosch, Michael Thye" userId="eb116a80-0527-44db-8aeb-c2215047d67b" providerId="ADAL" clId="{837594F6-3A89-4015-942B-313E22E56E39}" dt="2023-11-03T13:59:36.220" v="9315"/>
        <pc:sldMkLst>
          <pc:docMk/>
          <pc:sldMk cId="957947844" sldId="587"/>
        </pc:sldMkLst>
        <pc:spChg chg="mod">
          <ac:chgData name="Frosch, Michael Thye" userId="eb116a80-0527-44db-8aeb-c2215047d67b" providerId="ADAL" clId="{837594F6-3A89-4015-942B-313E22E56E39}" dt="2023-11-02T15:27:31.549" v="2470" actId="1076"/>
          <ac:spMkLst>
            <pc:docMk/>
            <pc:sldMk cId="957947844" sldId="587"/>
            <ac:spMk id="14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27:37.343" v="2472" actId="1076"/>
          <ac:spMkLst>
            <pc:docMk/>
            <pc:sldMk cId="957947844" sldId="587"/>
            <ac:spMk id="1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27:43.048" v="2473" actId="1076"/>
          <ac:spMkLst>
            <pc:docMk/>
            <pc:sldMk cId="957947844" sldId="587"/>
            <ac:spMk id="1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6:42.184" v="2772" actId="14100"/>
          <ac:spMkLst>
            <pc:docMk/>
            <pc:sldMk cId="957947844" sldId="587"/>
            <ac:spMk id="51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6:49.606" v="2773" actId="478"/>
          <ac:spMkLst>
            <pc:docMk/>
            <pc:sldMk cId="957947844" sldId="587"/>
            <ac:spMk id="61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7:04.408" v="2777" actId="478"/>
          <ac:spMkLst>
            <pc:docMk/>
            <pc:sldMk cId="957947844" sldId="587"/>
            <ac:spMk id="62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6:54.744" v="2775" actId="478"/>
          <ac:spMkLst>
            <pc:docMk/>
            <pc:sldMk cId="957947844" sldId="587"/>
            <ac:spMk id="63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7:11.651" v="2779" actId="478"/>
          <ac:spMkLst>
            <pc:docMk/>
            <pc:sldMk cId="957947844" sldId="587"/>
            <ac:spMk id="65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6:51.336" v="2774" actId="478"/>
          <ac:spMkLst>
            <pc:docMk/>
            <pc:sldMk cId="957947844" sldId="587"/>
            <ac:spMk id="66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27:25.989" v="2468" actId="1076"/>
          <ac:spMkLst>
            <pc:docMk/>
            <pc:sldMk cId="957947844" sldId="587"/>
            <ac:spMk id="69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47:22.762" v="2783" actId="478"/>
          <ac:spMkLst>
            <pc:docMk/>
            <pc:sldMk cId="957947844" sldId="587"/>
            <ac:spMk id="71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7:17.763" v="2780" actId="14100"/>
          <ac:spMkLst>
            <pc:docMk/>
            <pc:sldMk cId="957947844" sldId="587"/>
            <ac:spMk id="79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6:57.180" v="2776" actId="478"/>
          <ac:spMkLst>
            <pc:docMk/>
            <pc:sldMk cId="957947844" sldId="587"/>
            <ac:spMk id="84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7:19.130" v="2781" actId="478"/>
          <ac:spMkLst>
            <pc:docMk/>
            <pc:sldMk cId="957947844" sldId="587"/>
            <ac:spMk id="88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27:09.602" v="2454" actId="20577"/>
          <ac:spMkLst>
            <pc:docMk/>
            <pc:sldMk cId="957947844" sldId="587"/>
            <ac:spMk id="206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27:16.582" v="2466" actId="20577"/>
          <ac:spMkLst>
            <pc:docMk/>
            <pc:sldMk cId="957947844" sldId="587"/>
            <ac:spMk id="2072" creationId="{00000000-0000-0000-0000-000000000000}"/>
          </ac:spMkLst>
        </pc:spChg>
        <pc:cxnChg chg="del mod">
          <ac:chgData name="Frosch, Michael Thye" userId="eb116a80-0527-44db-8aeb-c2215047d67b" providerId="ADAL" clId="{837594F6-3A89-4015-942B-313E22E56E39}" dt="2023-11-02T15:47:06.667" v="2778" actId="478"/>
          <ac:cxnSpMkLst>
            <pc:docMk/>
            <pc:sldMk cId="957947844" sldId="587"/>
            <ac:cxnSpMk id="24" creationId="{00000000-0000-0000-0000-000000000000}"/>
          </ac:cxnSpMkLst>
        </pc:cxnChg>
      </pc:sldChg>
      <pc:sldChg chg="add del">
        <pc:chgData name="Frosch, Michael Thye" userId="eb116a80-0527-44db-8aeb-c2215047d67b" providerId="ADAL" clId="{837594F6-3A89-4015-942B-313E22E56E39}" dt="2023-11-02T16:11:26.897" v="2996" actId="47"/>
        <pc:sldMkLst>
          <pc:docMk/>
          <pc:sldMk cId="762434981" sldId="588"/>
        </pc:sldMkLst>
      </pc:sldChg>
      <pc:sldChg chg="add del">
        <pc:chgData name="Frosch, Michael Thye" userId="eb116a80-0527-44db-8aeb-c2215047d67b" providerId="ADAL" clId="{837594F6-3A89-4015-942B-313E22E56E39}" dt="2023-11-02T16:11:26.897" v="2996" actId="47"/>
        <pc:sldMkLst>
          <pc:docMk/>
          <pc:sldMk cId="1583624922" sldId="589"/>
        </pc:sldMkLst>
      </pc:sldChg>
      <pc:sldChg chg="add del">
        <pc:chgData name="Frosch, Michael Thye" userId="eb116a80-0527-44db-8aeb-c2215047d67b" providerId="ADAL" clId="{837594F6-3A89-4015-942B-313E22E56E39}" dt="2023-11-02T16:13:16.951" v="3004" actId="47"/>
        <pc:sldMkLst>
          <pc:docMk/>
          <pc:sldMk cId="3392515040" sldId="590"/>
        </pc:sldMkLst>
      </pc:sldChg>
      <pc:sldChg chg="add del">
        <pc:chgData name="Frosch, Michael Thye" userId="eb116a80-0527-44db-8aeb-c2215047d67b" providerId="ADAL" clId="{837594F6-3A89-4015-942B-313E22E56E39}" dt="2023-11-03T10:04:08.897" v="5337" actId="47"/>
        <pc:sldMkLst>
          <pc:docMk/>
          <pc:sldMk cId="4262970428" sldId="591"/>
        </pc:sldMkLst>
      </pc:sldChg>
      <pc:sldChg chg="add del">
        <pc:chgData name="Frosch, Michael Thye" userId="eb116a80-0527-44db-8aeb-c2215047d67b" providerId="ADAL" clId="{837594F6-3A89-4015-942B-313E22E56E39}" dt="2023-11-03T11:22:34.548" v="7450" actId="47"/>
        <pc:sldMkLst>
          <pc:docMk/>
          <pc:sldMk cId="2386641824" sldId="592"/>
        </pc:sldMkLst>
      </pc:sldChg>
      <pc:sldChg chg="add del">
        <pc:chgData name="Frosch, Michael Thye" userId="eb116a80-0527-44db-8aeb-c2215047d67b" providerId="ADAL" clId="{837594F6-3A89-4015-942B-313E22E56E39}" dt="2023-11-03T11:22:34.548" v="7450" actId="47"/>
        <pc:sldMkLst>
          <pc:docMk/>
          <pc:sldMk cId="543845081" sldId="593"/>
        </pc:sldMkLst>
      </pc:sldChg>
      <pc:sldChg chg="add del">
        <pc:chgData name="Frosch, Michael Thye" userId="eb116a80-0527-44db-8aeb-c2215047d67b" providerId="ADAL" clId="{837594F6-3A89-4015-942B-313E22E56E39}" dt="2023-11-03T11:22:34.548" v="7450" actId="47"/>
        <pc:sldMkLst>
          <pc:docMk/>
          <pc:sldMk cId="2902412322" sldId="594"/>
        </pc:sldMkLst>
      </pc:sldChg>
      <pc:sldChg chg="add del">
        <pc:chgData name="Frosch, Michael Thye" userId="eb116a80-0527-44db-8aeb-c2215047d67b" providerId="ADAL" clId="{837594F6-3A89-4015-942B-313E22E56E39}" dt="2023-11-03T11:22:34.548" v="7450" actId="47"/>
        <pc:sldMkLst>
          <pc:docMk/>
          <pc:sldMk cId="3551200691" sldId="595"/>
        </pc:sldMkLst>
      </pc:sldChg>
      <pc:sldChg chg="add">
        <pc:chgData name="Frosch, Michael Thye" userId="eb116a80-0527-44db-8aeb-c2215047d67b" providerId="ADAL" clId="{837594F6-3A89-4015-942B-313E22E56E39}" dt="2023-11-02T13:51:12.090" v="6"/>
        <pc:sldMkLst>
          <pc:docMk/>
          <pc:sldMk cId="1383298705" sldId="597"/>
        </pc:sldMkLst>
      </pc:sldChg>
      <pc:sldChg chg="modSp add mod modAnim">
        <pc:chgData name="Frosch, Michael Thye" userId="eb116a80-0527-44db-8aeb-c2215047d67b" providerId="ADAL" clId="{837594F6-3A89-4015-942B-313E22E56E39}" dt="2023-11-09T15:22:12.565" v="11358" actId="20577"/>
        <pc:sldMkLst>
          <pc:docMk/>
          <pc:sldMk cId="1129032858" sldId="598"/>
        </pc:sldMkLst>
        <pc:spChg chg="mod">
          <ac:chgData name="Frosch, Michael Thye" userId="eb116a80-0527-44db-8aeb-c2215047d67b" providerId="ADAL" clId="{837594F6-3A89-4015-942B-313E22E56E39}" dt="2023-11-03T13:08:33.916" v="8804" actId="1076"/>
          <ac:spMkLst>
            <pc:docMk/>
            <pc:sldMk cId="1129032858" sldId="598"/>
            <ac:spMk id="2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9T15:22:12.565" v="11358" actId="20577"/>
          <ac:spMkLst>
            <pc:docMk/>
            <pc:sldMk cId="1129032858" sldId="598"/>
            <ac:spMk id="4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5T10:39:39.567" v="10710" actId="20577"/>
          <ac:spMkLst>
            <pc:docMk/>
            <pc:sldMk cId="1129032858" sldId="598"/>
            <ac:spMk id="7" creationId="{00000000-0000-0000-0000-000000000000}"/>
          </ac:spMkLst>
        </pc:spChg>
      </pc:sldChg>
      <pc:sldChg chg="addSp delSp modSp add mod modAnim">
        <pc:chgData name="Frosch, Michael Thye" userId="eb116a80-0527-44db-8aeb-c2215047d67b" providerId="ADAL" clId="{837594F6-3A89-4015-942B-313E22E56E39}" dt="2023-11-09T15:22:41.520" v="11367" actId="20577"/>
        <pc:sldMkLst>
          <pc:docMk/>
          <pc:sldMk cId="2414760460" sldId="599"/>
        </pc:sldMkLst>
        <pc:spChg chg="add mod">
          <ac:chgData name="Frosch, Michael Thye" userId="eb116a80-0527-44db-8aeb-c2215047d67b" providerId="ADAL" clId="{837594F6-3A89-4015-942B-313E22E56E39}" dt="2023-11-03T13:11:47.016" v="8834" actId="1076"/>
          <ac:spMkLst>
            <pc:docMk/>
            <pc:sldMk cId="2414760460" sldId="599"/>
            <ac:spMk id="2" creationId="{A657539C-9BC8-B866-C128-0A2A74FAB923}"/>
          </ac:spMkLst>
        </pc:spChg>
        <pc:spChg chg="del">
          <ac:chgData name="Frosch, Michael Thye" userId="eb116a80-0527-44db-8aeb-c2215047d67b" providerId="ADAL" clId="{837594F6-3A89-4015-942B-313E22E56E39}" dt="2023-11-03T11:25:14.938" v="7483" actId="478"/>
          <ac:spMkLst>
            <pc:docMk/>
            <pc:sldMk cId="2414760460" sldId="599"/>
            <ac:spMk id="3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9T15:22:41.520" v="11367" actId="20577"/>
          <ac:spMkLst>
            <pc:docMk/>
            <pc:sldMk cId="2414760460" sldId="599"/>
            <ac:spMk id="4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1:24:48.979" v="7477" actId="207"/>
          <ac:spMkLst>
            <pc:docMk/>
            <pc:sldMk cId="2414760460" sldId="599"/>
            <ac:spMk id="5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3:11:09.854" v="8827" actId="1076"/>
          <ac:spMkLst>
            <pc:docMk/>
            <pc:sldMk cId="2414760460" sldId="599"/>
            <ac:spMk id="6" creationId="{00000000-0000-0000-0000-000000000000}"/>
          </ac:spMkLst>
        </pc:spChg>
        <pc:spChg chg="add mod">
          <ac:chgData name="Frosch, Michael Thye" userId="eb116a80-0527-44db-8aeb-c2215047d67b" providerId="ADAL" clId="{837594F6-3A89-4015-942B-313E22E56E39}" dt="2023-11-03T13:12:52.486" v="8861" actId="1076"/>
          <ac:spMkLst>
            <pc:docMk/>
            <pc:sldMk cId="2414760460" sldId="599"/>
            <ac:spMk id="7" creationId="{93025359-41FF-52BE-35E2-AEFA71DC459D}"/>
          </ac:spMkLst>
        </pc:spChg>
        <pc:spChg chg="mod">
          <ac:chgData name="Frosch, Michael Thye" userId="eb116a80-0527-44db-8aeb-c2215047d67b" providerId="ADAL" clId="{837594F6-3A89-4015-942B-313E22E56E39}" dt="2023-11-05T10:39:55.421" v="10711" actId="6549"/>
          <ac:spMkLst>
            <pc:docMk/>
            <pc:sldMk cId="2414760460" sldId="599"/>
            <ac:spMk id="8" creationId="{00000000-0000-0000-0000-000000000000}"/>
          </ac:spMkLst>
        </pc:spChg>
        <pc:spChg chg="add mod">
          <ac:chgData name="Frosch, Michael Thye" userId="eb116a80-0527-44db-8aeb-c2215047d67b" providerId="ADAL" clId="{837594F6-3A89-4015-942B-313E22E56E39}" dt="2023-11-05T10:40:44.927" v="10733" actId="20577"/>
          <ac:spMkLst>
            <pc:docMk/>
            <pc:sldMk cId="2414760460" sldId="599"/>
            <ac:spMk id="9" creationId="{14E3D52E-DCFB-B918-EE0E-F52B9DE4367D}"/>
          </ac:spMkLst>
        </pc:spChg>
        <pc:spChg chg="add mod">
          <ac:chgData name="Frosch, Michael Thye" userId="eb116a80-0527-44db-8aeb-c2215047d67b" providerId="ADAL" clId="{837594F6-3A89-4015-942B-313E22E56E39}" dt="2023-11-03T11:25:51.933" v="7490" actId="1076"/>
          <ac:spMkLst>
            <pc:docMk/>
            <pc:sldMk cId="2414760460" sldId="599"/>
            <ac:spMk id="10" creationId="{29428614-FF6C-9E61-A771-69A29B542578}"/>
          </ac:spMkLst>
        </pc:spChg>
        <pc:spChg chg="add mod">
          <ac:chgData name="Frosch, Michael Thye" userId="eb116a80-0527-44db-8aeb-c2215047d67b" providerId="ADAL" clId="{837594F6-3A89-4015-942B-313E22E56E39}" dt="2023-11-03T11:25:51.933" v="7490" actId="1076"/>
          <ac:spMkLst>
            <pc:docMk/>
            <pc:sldMk cId="2414760460" sldId="599"/>
            <ac:spMk id="11" creationId="{06F29B61-D443-5BED-6056-0387149326F8}"/>
          </ac:spMkLst>
        </pc:spChg>
        <pc:spChg chg="mod">
          <ac:chgData name="Frosch, Michael Thye" userId="eb116a80-0527-44db-8aeb-c2215047d67b" providerId="ADAL" clId="{837594F6-3A89-4015-942B-313E22E56E39}" dt="2023-11-03T13:11:14.762" v="8828" actId="108"/>
          <ac:spMkLst>
            <pc:docMk/>
            <pc:sldMk cId="2414760460" sldId="599"/>
            <ac:spMk id="14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1:23:19.284" v="7457" actId="1076"/>
          <ac:spMkLst>
            <pc:docMk/>
            <pc:sldMk cId="2414760460" sldId="599"/>
            <ac:spMk id="18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1:24:56.925" v="7479" actId="207"/>
          <ac:spMkLst>
            <pc:docMk/>
            <pc:sldMk cId="2414760460" sldId="599"/>
            <ac:spMk id="1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1:25:00.258" v="7480" actId="207"/>
          <ac:spMkLst>
            <pc:docMk/>
            <pc:sldMk cId="2414760460" sldId="599"/>
            <ac:spMk id="2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3:12:50.254" v="8860" actId="1076"/>
          <ac:spMkLst>
            <pc:docMk/>
            <pc:sldMk cId="2414760460" sldId="599"/>
            <ac:spMk id="21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5T10:40:35.492" v="10718" actId="20577"/>
          <ac:spMkLst>
            <pc:docMk/>
            <pc:sldMk cId="2414760460" sldId="599"/>
            <ac:spMk id="22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3:11:50.006" v="8835" actId="1076"/>
          <ac:spMkLst>
            <pc:docMk/>
            <pc:sldMk cId="2414760460" sldId="599"/>
            <ac:spMk id="23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3:08:29.789" v="8803" actId="1076"/>
          <ac:spMkLst>
            <pc:docMk/>
            <pc:sldMk cId="2414760460" sldId="599"/>
            <ac:spMk id="24" creationId="{00000000-0000-0000-0000-000000000000}"/>
          </ac:spMkLst>
        </pc:spChg>
      </pc:sldChg>
      <pc:sldChg chg="add del">
        <pc:chgData name="Frosch, Michael Thye" userId="eb116a80-0527-44db-8aeb-c2215047d67b" providerId="ADAL" clId="{837594F6-3A89-4015-942B-313E22E56E39}" dt="2023-11-03T11:19:17.837" v="7439" actId="47"/>
        <pc:sldMkLst>
          <pc:docMk/>
          <pc:sldMk cId="1999298130" sldId="600"/>
        </pc:sldMkLst>
      </pc:sldChg>
      <pc:sldChg chg="add del">
        <pc:chgData name="Frosch, Michael Thye" userId="eb116a80-0527-44db-8aeb-c2215047d67b" providerId="ADAL" clId="{837594F6-3A89-4015-942B-313E22E56E39}" dt="2023-11-03T11:19:17.837" v="7439" actId="47"/>
        <pc:sldMkLst>
          <pc:docMk/>
          <pc:sldMk cId="318749454" sldId="601"/>
        </pc:sldMkLst>
      </pc:sldChg>
      <pc:sldChg chg="add del">
        <pc:chgData name="Frosch, Michael Thye" userId="eb116a80-0527-44db-8aeb-c2215047d67b" providerId="ADAL" clId="{837594F6-3A89-4015-942B-313E22E56E39}" dt="2023-11-03T11:19:17.837" v="7439" actId="47"/>
        <pc:sldMkLst>
          <pc:docMk/>
          <pc:sldMk cId="2795236434" sldId="602"/>
        </pc:sldMkLst>
      </pc:sldChg>
      <pc:sldChg chg="add del">
        <pc:chgData name="Frosch, Michael Thye" userId="eb116a80-0527-44db-8aeb-c2215047d67b" providerId="ADAL" clId="{837594F6-3A89-4015-942B-313E22E56E39}" dt="2023-11-03T11:19:17.837" v="7439" actId="47"/>
        <pc:sldMkLst>
          <pc:docMk/>
          <pc:sldMk cId="1332780669" sldId="603"/>
        </pc:sldMkLst>
      </pc:sldChg>
      <pc:sldChg chg="add 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753878460" sldId="931"/>
        </pc:sldMkLst>
      </pc:sldChg>
      <pc:sldChg chg="add 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516153446" sldId="932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789940839" sldId="935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4088662572" sldId="936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564171769" sldId="937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973407150" sldId="938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427338491" sldId="939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694244480" sldId="940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105750913" sldId="942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332050567" sldId="944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268738594" sldId="945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537161676" sldId="952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49895397" sldId="956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561406321" sldId="957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4109947972" sldId="1373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4228391190" sldId="1374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547157133" sldId="1375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4280587189" sldId="1376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798793014" sldId="1377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339596053" sldId="1378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686598915" sldId="1379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226829685" sldId="1380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5370201" sldId="1384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44532496" sldId="1385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874050075" sldId="1386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392776335" sldId="1387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245920875" sldId="1388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889666931" sldId="1389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70073455" sldId="1390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262192050" sldId="1391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695203888" sldId="1392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3862504512" sldId="1393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959243874" sldId="1394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2530818924" sldId="1395"/>
        </pc:sldMkLst>
      </pc:sldChg>
      <pc:sldChg chg="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4136927269" sldId="1396"/>
        </pc:sldMkLst>
      </pc:sldChg>
      <pc:sldChg chg="add del">
        <pc:chgData name="Frosch, Michael Thye" userId="eb116a80-0527-44db-8aeb-c2215047d67b" providerId="ADAL" clId="{837594F6-3A89-4015-942B-313E22E56E39}" dt="2023-11-02T13:59:20.682" v="157" actId="47"/>
        <pc:sldMkLst>
          <pc:docMk/>
          <pc:sldMk cId="2462783336" sldId="1397"/>
        </pc:sldMkLst>
      </pc:sldChg>
      <pc:sldChg chg="add del">
        <pc:chgData name="Frosch, Michael Thye" userId="eb116a80-0527-44db-8aeb-c2215047d67b" providerId="ADAL" clId="{837594F6-3A89-4015-942B-313E22E56E39}" dt="2023-11-03T13:06:35.039" v="8785" actId="47"/>
        <pc:sldMkLst>
          <pc:docMk/>
          <pc:sldMk cId="1252511442" sldId="1398"/>
        </pc:sldMkLst>
      </pc:sldChg>
      <pc:sldChg chg="add 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4048879389" sldId="1399"/>
        </pc:sldMkLst>
      </pc:sldChg>
      <pc:sldChg chg="add del">
        <pc:chgData name="Frosch, Michael Thye" userId="eb116a80-0527-44db-8aeb-c2215047d67b" providerId="ADAL" clId="{837594F6-3A89-4015-942B-313E22E56E39}" dt="2023-11-03T13:06:54.146" v="8787" actId="47"/>
        <pc:sldMkLst>
          <pc:docMk/>
          <pc:sldMk cId="1926199401" sldId="1400"/>
        </pc:sldMkLst>
      </pc:sldChg>
      <pc:sldChg chg="delSp modSp add mod">
        <pc:chgData name="Frosch, Michael Thye" userId="eb116a80-0527-44db-8aeb-c2215047d67b" providerId="ADAL" clId="{837594F6-3A89-4015-942B-313E22E56E39}" dt="2023-11-02T13:54:52.761" v="142" actId="478"/>
        <pc:sldMkLst>
          <pc:docMk/>
          <pc:sldMk cId="2102092011" sldId="1401"/>
        </pc:sldMkLst>
        <pc:spChg chg="del">
          <ac:chgData name="Frosch, Michael Thye" userId="eb116a80-0527-44db-8aeb-c2215047d67b" providerId="ADAL" clId="{837594F6-3A89-4015-942B-313E22E56E39}" dt="2023-11-02T13:54:52.761" v="142" actId="478"/>
          <ac:spMkLst>
            <pc:docMk/>
            <pc:sldMk cId="2102092011" sldId="1401"/>
            <ac:spMk id="4" creationId="{045BA321-B1A6-CF1D-5D49-496D2B70BD8F}"/>
          </ac:spMkLst>
        </pc:spChg>
        <pc:spChg chg="mod">
          <ac:chgData name="Frosch, Michael Thye" userId="eb116a80-0527-44db-8aeb-c2215047d67b" providerId="ADAL" clId="{837594F6-3A89-4015-942B-313E22E56E39}" dt="2023-11-02T13:53:20.046" v="13" actId="313"/>
          <ac:spMkLst>
            <pc:docMk/>
            <pc:sldMk cId="2102092011" sldId="1401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2T13:54:49.834" v="141" actId="20577"/>
          <ac:spMkLst>
            <pc:docMk/>
            <pc:sldMk cId="2102092011" sldId="1401"/>
            <ac:spMk id="7" creationId="{8F24C399-D486-1E6C-91AF-5A69D9B1041B}"/>
          </ac:spMkLst>
        </pc:spChg>
      </pc:sldChg>
      <pc:sldChg chg="modSp add mod">
        <pc:chgData name="Frosch, Michael Thye" userId="eb116a80-0527-44db-8aeb-c2215047d67b" providerId="ADAL" clId="{837594F6-3A89-4015-942B-313E22E56E39}" dt="2023-11-02T14:08:13.008" v="160"/>
        <pc:sldMkLst>
          <pc:docMk/>
          <pc:sldMk cId="3623576990" sldId="1402"/>
        </pc:sldMkLst>
        <pc:spChg chg="mod">
          <ac:chgData name="Frosch, Michael Thye" userId="eb116a80-0527-44db-8aeb-c2215047d67b" providerId="ADAL" clId="{837594F6-3A89-4015-942B-313E22E56E39}" dt="2023-11-02T14:08:13.008" v="160"/>
          <ac:spMkLst>
            <pc:docMk/>
            <pc:sldMk cId="3623576990" sldId="1402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2T13:56:56.542" v="145" actId="207"/>
          <ac:spMkLst>
            <pc:docMk/>
            <pc:sldMk cId="3623576990" sldId="1402"/>
            <ac:spMk id="7" creationId="{8F24C399-D486-1E6C-91AF-5A69D9B1041B}"/>
          </ac:spMkLst>
        </pc:spChg>
      </pc:sldChg>
      <pc:sldChg chg="add del">
        <pc:chgData name="Frosch, Michael Thye" userId="eb116a80-0527-44db-8aeb-c2215047d67b" providerId="ADAL" clId="{837594F6-3A89-4015-942B-313E22E56E39}" dt="2023-11-02T13:59:25.435" v="158" actId="47"/>
        <pc:sldMkLst>
          <pc:docMk/>
          <pc:sldMk cId="2027808157" sldId="1403"/>
        </pc:sldMkLst>
      </pc:sldChg>
      <pc:sldChg chg="addSp delSp modSp add mod modClrScheme modAnim chgLayout">
        <pc:chgData name="Frosch, Michael Thye" userId="eb116a80-0527-44db-8aeb-c2215047d67b" providerId="ADAL" clId="{837594F6-3A89-4015-942B-313E22E56E39}" dt="2023-11-07T17:08:26.415" v="10926" actId="20577"/>
        <pc:sldMkLst>
          <pc:docMk/>
          <pc:sldMk cId="3998329116" sldId="1403"/>
        </pc:sldMkLst>
        <pc:spChg chg="add del mod">
          <ac:chgData name="Frosch, Michael Thye" userId="eb116a80-0527-44db-8aeb-c2215047d67b" providerId="ADAL" clId="{837594F6-3A89-4015-942B-313E22E56E39}" dt="2023-11-02T14:17:17.133" v="799"/>
          <ac:spMkLst>
            <pc:docMk/>
            <pc:sldMk cId="3998329116" sldId="1403"/>
            <ac:spMk id="4" creationId="{0B181699-CFDC-991F-B831-2E5A6A0B4FD1}"/>
          </ac:spMkLst>
        </pc:spChg>
        <pc:spChg chg="add mod">
          <ac:chgData name="Frosch, Michael Thye" userId="eb116a80-0527-44db-8aeb-c2215047d67b" providerId="ADAL" clId="{837594F6-3A89-4015-942B-313E22E56E39}" dt="2023-11-02T14:18:27.197" v="813" actId="14100"/>
          <ac:spMkLst>
            <pc:docMk/>
            <pc:sldMk cId="3998329116" sldId="1403"/>
            <ac:spMk id="5" creationId="{D54A72D3-516D-1A4A-B981-AAB0A2D25283}"/>
          </ac:spMkLst>
        </pc:spChg>
        <pc:spChg chg="mod">
          <ac:chgData name="Frosch, Michael Thye" userId="eb116a80-0527-44db-8aeb-c2215047d67b" providerId="ADAL" clId="{837594F6-3A89-4015-942B-313E22E56E39}" dt="2023-11-02T14:09:40.412" v="175" actId="26606"/>
          <ac:spMkLst>
            <pc:docMk/>
            <pc:sldMk cId="3998329116" sldId="1403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7T17:08:26.415" v="10926" actId="20577"/>
          <ac:spMkLst>
            <pc:docMk/>
            <pc:sldMk cId="3998329116" sldId="1403"/>
            <ac:spMk id="7" creationId="{8F24C399-D486-1E6C-91AF-5A69D9B1041B}"/>
          </ac:spMkLst>
        </pc:spChg>
        <pc:spChg chg="add mod">
          <ac:chgData name="Frosch, Michael Thye" userId="eb116a80-0527-44db-8aeb-c2215047d67b" providerId="ADAL" clId="{837594F6-3A89-4015-942B-313E22E56E39}" dt="2023-11-02T14:21:03.493" v="947" actId="14100"/>
          <ac:spMkLst>
            <pc:docMk/>
            <pc:sldMk cId="3998329116" sldId="1403"/>
            <ac:spMk id="8" creationId="{D8D28AF0-5750-5C0D-0FF8-C672E13BC26F}"/>
          </ac:spMkLst>
        </pc:spChg>
        <pc:spChg chg="add del mod">
          <ac:chgData name="Frosch, Michael Thye" userId="eb116a80-0527-44db-8aeb-c2215047d67b" providerId="ADAL" clId="{837594F6-3A89-4015-942B-313E22E56E39}" dt="2023-11-02T14:21:14.990" v="948" actId="790"/>
          <ac:spMkLst>
            <pc:docMk/>
            <pc:sldMk cId="3998329116" sldId="1403"/>
            <ac:spMk id="9" creationId="{0ECE7C26-A6D0-796F-2FBB-1CDD69646EA7}"/>
          </ac:spMkLst>
        </pc:spChg>
        <pc:spChg chg="add mod">
          <ac:chgData name="Frosch, Michael Thye" userId="eb116a80-0527-44db-8aeb-c2215047d67b" providerId="ADAL" clId="{837594F6-3A89-4015-942B-313E22E56E39}" dt="2023-11-02T14:22:08.309" v="960" actId="14100"/>
          <ac:spMkLst>
            <pc:docMk/>
            <pc:sldMk cId="3998329116" sldId="1403"/>
            <ac:spMk id="10" creationId="{A2998CFE-7B69-3B36-E169-0AE110368993}"/>
          </ac:spMkLst>
        </pc:spChg>
        <pc:spChg chg="add mod">
          <ac:chgData name="Frosch, Michael Thye" userId="eb116a80-0527-44db-8aeb-c2215047d67b" providerId="ADAL" clId="{837594F6-3A89-4015-942B-313E22E56E39}" dt="2023-11-02T14:22:29.849" v="991" actId="20577"/>
          <ac:spMkLst>
            <pc:docMk/>
            <pc:sldMk cId="3998329116" sldId="1403"/>
            <ac:spMk id="11" creationId="{0C485E68-72CD-6407-F7A2-119E792B421F}"/>
          </ac:spMkLst>
        </pc:spChg>
        <pc:spChg chg="add del mod">
          <ac:chgData name="Frosch, Michael Thye" userId="eb116a80-0527-44db-8aeb-c2215047d67b" providerId="ADAL" clId="{837594F6-3A89-4015-942B-313E22E56E39}" dt="2023-11-02T14:09:36.619" v="170" actId="26606"/>
          <ac:spMkLst>
            <pc:docMk/>
            <pc:sldMk cId="3998329116" sldId="1403"/>
            <ac:spMk id="12" creationId="{9481D4EB-3CDF-222E-23EE-6083E557A571}"/>
          </ac:spMkLst>
        </pc:spChg>
        <pc:spChg chg="add mod">
          <ac:chgData name="Frosch, Michael Thye" userId="eb116a80-0527-44db-8aeb-c2215047d67b" providerId="ADAL" clId="{837594F6-3A89-4015-942B-313E22E56E39}" dt="2023-11-02T14:24:44.976" v="1262" actId="6549"/>
          <ac:spMkLst>
            <pc:docMk/>
            <pc:sldMk cId="3998329116" sldId="1403"/>
            <ac:spMk id="13" creationId="{59187503-7928-3758-F679-AA05A8E5821B}"/>
          </ac:spMkLst>
        </pc:spChg>
        <pc:spChg chg="add del mod">
          <ac:chgData name="Frosch, Michael Thye" userId="eb116a80-0527-44db-8aeb-c2215047d67b" providerId="ADAL" clId="{837594F6-3A89-4015-942B-313E22E56E39}" dt="2023-11-02T14:09:36.619" v="170" actId="26606"/>
          <ac:spMkLst>
            <pc:docMk/>
            <pc:sldMk cId="3998329116" sldId="1403"/>
            <ac:spMk id="14" creationId="{1550D056-ED4B-56B3-58DF-C63E6DEE1947}"/>
          </ac:spMkLst>
        </pc:spChg>
        <pc:spChg chg="add del">
          <ac:chgData name="Frosch, Michael Thye" userId="eb116a80-0527-44db-8aeb-c2215047d67b" providerId="ADAL" clId="{837594F6-3A89-4015-942B-313E22E56E39}" dt="2023-11-02T14:09:38.082" v="172" actId="26606"/>
          <ac:spMkLst>
            <pc:docMk/>
            <pc:sldMk cId="3998329116" sldId="1403"/>
            <ac:spMk id="16" creationId="{398012C6-5587-CB76-3C98-2CC19CB57C6B}"/>
          </ac:spMkLst>
        </pc:spChg>
        <pc:spChg chg="add del mod">
          <ac:chgData name="Frosch, Michael Thye" userId="eb116a80-0527-44db-8aeb-c2215047d67b" providerId="ADAL" clId="{837594F6-3A89-4015-942B-313E22E56E39}" dt="2023-11-02T14:09:40.403" v="174" actId="26606"/>
          <ac:spMkLst>
            <pc:docMk/>
            <pc:sldMk cId="3998329116" sldId="1403"/>
            <ac:spMk id="18" creationId="{41936EE1-8075-F4A2-0296-9450EE0900E0}"/>
          </ac:spMkLst>
        </pc:spChg>
        <pc:spChg chg="add del mod">
          <ac:chgData name="Frosch, Michael Thye" userId="eb116a80-0527-44db-8aeb-c2215047d67b" providerId="ADAL" clId="{837594F6-3A89-4015-942B-313E22E56E39}" dt="2023-11-02T14:09:40.403" v="174" actId="26606"/>
          <ac:spMkLst>
            <pc:docMk/>
            <pc:sldMk cId="3998329116" sldId="1403"/>
            <ac:spMk id="19" creationId="{3562529E-3991-4D52-E219-AFBD713434D6}"/>
          </ac:spMkLst>
        </pc:spChg>
        <pc:spChg chg="add del mod">
          <ac:chgData name="Frosch, Michael Thye" userId="eb116a80-0527-44db-8aeb-c2215047d67b" providerId="ADAL" clId="{837594F6-3A89-4015-942B-313E22E56E39}" dt="2023-11-02T14:15:01.739" v="594" actId="478"/>
          <ac:spMkLst>
            <pc:docMk/>
            <pc:sldMk cId="3998329116" sldId="1403"/>
            <ac:spMk id="21" creationId="{9481D4EB-3CDF-222E-23EE-6083E557A571}"/>
          </ac:spMkLst>
        </pc:spChg>
        <pc:spChg chg="add mod">
          <ac:chgData name="Frosch, Michael Thye" userId="eb116a80-0527-44db-8aeb-c2215047d67b" providerId="ADAL" clId="{837594F6-3A89-4015-942B-313E22E56E39}" dt="2023-11-02T14:09:40.412" v="175" actId="26606"/>
          <ac:spMkLst>
            <pc:docMk/>
            <pc:sldMk cId="3998329116" sldId="1403"/>
            <ac:spMk id="22" creationId="{1550D056-ED4B-56B3-58DF-C63E6DEE1947}"/>
          </ac:spMkLst>
        </pc:spChg>
        <pc:graphicFrameChg chg="add del mod">
          <ac:chgData name="Frosch, Michael Thye" userId="eb116a80-0527-44db-8aeb-c2215047d67b" providerId="ADAL" clId="{837594F6-3A89-4015-942B-313E22E56E39}" dt="2023-11-02T14:09:22.478" v="166"/>
          <ac:graphicFrameMkLst>
            <pc:docMk/>
            <pc:sldMk cId="3998329116" sldId="1403"/>
            <ac:graphicFrameMk id="2" creationId="{6290347D-7F70-CDB9-BEFD-7FF88675A099}"/>
          </ac:graphicFrameMkLst>
        </pc:graphicFrameChg>
        <pc:picChg chg="add mod">
          <ac:chgData name="Frosch, Michael Thye" userId="eb116a80-0527-44db-8aeb-c2215047d67b" providerId="ADAL" clId="{837594F6-3A89-4015-942B-313E22E56E39}" dt="2023-11-04T09:40:32.180" v="9478" actId="1076"/>
          <ac:picMkLst>
            <pc:docMk/>
            <pc:sldMk cId="3998329116" sldId="1403"/>
            <ac:picMk id="3" creationId="{EDE397D8-CB56-03C5-B367-87BD88B394E7}"/>
          </ac:picMkLst>
        </pc:picChg>
      </pc:sldChg>
      <pc:sldChg chg="modSp add mod">
        <pc:chgData name="Frosch, Michael Thye" userId="eb116a80-0527-44db-8aeb-c2215047d67b" providerId="ADAL" clId="{837594F6-3A89-4015-942B-313E22E56E39}" dt="2023-11-02T14:25:12.967" v="1265" actId="207"/>
        <pc:sldMkLst>
          <pc:docMk/>
          <pc:sldMk cId="3658736631" sldId="1404"/>
        </pc:sldMkLst>
        <pc:spChg chg="mod">
          <ac:chgData name="Frosch, Michael Thye" userId="eb116a80-0527-44db-8aeb-c2215047d67b" providerId="ADAL" clId="{837594F6-3A89-4015-942B-313E22E56E39}" dt="2023-11-02T14:25:12.967" v="1265" actId="207"/>
          <ac:spMkLst>
            <pc:docMk/>
            <pc:sldMk cId="3658736631" sldId="1404"/>
            <ac:spMk id="7" creationId="{8F24C399-D486-1E6C-91AF-5A69D9B1041B}"/>
          </ac:spMkLst>
        </pc:spChg>
      </pc:sldChg>
      <pc:sldChg chg="delSp modSp add mod delAnim">
        <pc:chgData name="Frosch, Michael Thye" userId="eb116a80-0527-44db-8aeb-c2215047d67b" providerId="ADAL" clId="{837594F6-3A89-4015-942B-313E22E56E39}" dt="2023-11-04T09:42:46.906" v="9489" actId="20577"/>
        <pc:sldMkLst>
          <pc:docMk/>
          <pc:sldMk cId="3086481941" sldId="1405"/>
        </pc:sldMkLst>
        <pc:spChg chg="del">
          <ac:chgData name="Frosch, Michael Thye" userId="eb116a80-0527-44db-8aeb-c2215047d67b" providerId="ADAL" clId="{837594F6-3A89-4015-942B-313E22E56E39}" dt="2023-11-02T14:41:39.487" v="1279" actId="478"/>
          <ac:spMkLst>
            <pc:docMk/>
            <pc:sldMk cId="3086481941" sldId="1405"/>
            <ac:spMk id="5" creationId="{D54A72D3-516D-1A4A-B981-AAB0A2D25283}"/>
          </ac:spMkLst>
        </pc:spChg>
        <pc:spChg chg="mod">
          <ac:chgData name="Frosch, Michael Thye" userId="eb116a80-0527-44db-8aeb-c2215047d67b" providerId="ADAL" clId="{837594F6-3A89-4015-942B-313E22E56E39}" dt="2023-11-02T14:47:02.492" v="1581" actId="20577"/>
          <ac:spMkLst>
            <pc:docMk/>
            <pc:sldMk cId="3086481941" sldId="1405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4T09:42:46.906" v="9489" actId="20577"/>
          <ac:spMkLst>
            <pc:docMk/>
            <pc:sldMk cId="3086481941" sldId="1405"/>
            <ac:spMk id="7" creationId="{8F24C399-D486-1E6C-91AF-5A69D9B1041B}"/>
          </ac:spMkLst>
        </pc:spChg>
        <pc:spChg chg="del">
          <ac:chgData name="Frosch, Michael Thye" userId="eb116a80-0527-44db-8aeb-c2215047d67b" providerId="ADAL" clId="{837594F6-3A89-4015-942B-313E22E56E39}" dt="2023-11-02T14:41:42.636" v="1282" actId="478"/>
          <ac:spMkLst>
            <pc:docMk/>
            <pc:sldMk cId="3086481941" sldId="1405"/>
            <ac:spMk id="8" creationId="{D8D28AF0-5750-5C0D-0FF8-C672E13BC26F}"/>
          </ac:spMkLst>
        </pc:spChg>
        <pc:spChg chg="del mod">
          <ac:chgData name="Frosch, Michael Thye" userId="eb116a80-0527-44db-8aeb-c2215047d67b" providerId="ADAL" clId="{837594F6-3A89-4015-942B-313E22E56E39}" dt="2023-11-02T14:41:41.691" v="1281" actId="478"/>
          <ac:spMkLst>
            <pc:docMk/>
            <pc:sldMk cId="3086481941" sldId="1405"/>
            <ac:spMk id="9" creationId="{0ECE7C26-A6D0-796F-2FBB-1CDD69646EA7}"/>
          </ac:spMkLst>
        </pc:spChg>
        <pc:spChg chg="del">
          <ac:chgData name="Frosch, Michael Thye" userId="eb116a80-0527-44db-8aeb-c2215047d67b" providerId="ADAL" clId="{837594F6-3A89-4015-942B-313E22E56E39}" dt="2023-11-02T14:41:45.457" v="1285" actId="478"/>
          <ac:spMkLst>
            <pc:docMk/>
            <pc:sldMk cId="3086481941" sldId="1405"/>
            <ac:spMk id="10" creationId="{A2998CFE-7B69-3B36-E169-0AE110368993}"/>
          </ac:spMkLst>
        </pc:spChg>
        <pc:spChg chg="del mod">
          <ac:chgData name="Frosch, Michael Thye" userId="eb116a80-0527-44db-8aeb-c2215047d67b" providerId="ADAL" clId="{837594F6-3A89-4015-942B-313E22E56E39}" dt="2023-11-02T14:41:44.688" v="1284" actId="478"/>
          <ac:spMkLst>
            <pc:docMk/>
            <pc:sldMk cId="3086481941" sldId="1405"/>
            <ac:spMk id="11" creationId="{0C485E68-72CD-6407-F7A2-119E792B421F}"/>
          </ac:spMkLst>
        </pc:spChg>
        <pc:spChg chg="del">
          <ac:chgData name="Frosch, Michael Thye" userId="eb116a80-0527-44db-8aeb-c2215047d67b" providerId="ADAL" clId="{837594F6-3A89-4015-942B-313E22E56E39}" dt="2023-11-02T14:41:36.844" v="1277" actId="478"/>
          <ac:spMkLst>
            <pc:docMk/>
            <pc:sldMk cId="3086481941" sldId="1405"/>
            <ac:spMk id="13" creationId="{59187503-7928-3758-F679-AA05A8E5821B}"/>
          </ac:spMkLst>
        </pc:spChg>
        <pc:picChg chg="del">
          <ac:chgData name="Frosch, Michael Thye" userId="eb116a80-0527-44db-8aeb-c2215047d67b" providerId="ADAL" clId="{837594F6-3A89-4015-942B-313E22E56E39}" dt="2023-11-02T14:41:38.159" v="1278" actId="478"/>
          <ac:picMkLst>
            <pc:docMk/>
            <pc:sldMk cId="3086481941" sldId="1405"/>
            <ac:picMk id="3" creationId="{EDE397D8-CB56-03C5-B367-87BD88B394E7}"/>
          </ac:picMkLst>
        </pc:picChg>
      </pc:sldChg>
      <pc:sldChg chg="addSp delSp modSp add mod addAnim delAnim modAnim">
        <pc:chgData name="Frosch, Michael Thye" userId="eb116a80-0527-44db-8aeb-c2215047d67b" providerId="ADAL" clId="{837594F6-3A89-4015-942B-313E22E56E39}" dt="2023-11-09T15:07:21.734" v="11352" actId="20577"/>
        <pc:sldMkLst>
          <pc:docMk/>
          <pc:sldMk cId="1271652871" sldId="1406"/>
        </pc:sldMkLst>
        <pc:spChg chg="add del mod">
          <ac:chgData name="Frosch, Michael Thye" userId="eb116a80-0527-44db-8aeb-c2215047d67b" providerId="ADAL" clId="{837594F6-3A89-4015-942B-313E22E56E39}" dt="2023-11-02T14:48:37.787" v="1606" actId="478"/>
          <ac:spMkLst>
            <pc:docMk/>
            <pc:sldMk cId="1271652871" sldId="1406"/>
            <ac:spMk id="3" creationId="{BDB22376-A9D7-47B8-F557-3C98D2F26623}"/>
          </ac:spMkLst>
        </pc:spChg>
        <pc:spChg chg="add mod">
          <ac:chgData name="Frosch, Michael Thye" userId="eb116a80-0527-44db-8aeb-c2215047d67b" providerId="ADAL" clId="{837594F6-3A89-4015-942B-313E22E56E39}" dt="2023-11-09T15:07:21.734" v="11352" actId="20577"/>
          <ac:spMkLst>
            <pc:docMk/>
            <pc:sldMk cId="1271652871" sldId="1406"/>
            <ac:spMk id="4" creationId="{57FB6312-D937-1F6B-3958-22666A287241}"/>
          </ac:spMkLst>
        </pc:spChg>
        <pc:spChg chg="add del mod">
          <ac:chgData name="Frosch, Michael Thye" userId="eb116a80-0527-44db-8aeb-c2215047d67b" providerId="ADAL" clId="{837594F6-3A89-4015-942B-313E22E56E39}" dt="2023-11-04T09:46:51.540" v="9526" actId="478"/>
          <ac:spMkLst>
            <pc:docMk/>
            <pc:sldMk cId="1271652871" sldId="1406"/>
            <ac:spMk id="5" creationId="{AE6C4EE0-EF3D-502A-AB20-4BAF62AF2F74}"/>
          </ac:spMkLst>
        </pc:spChg>
        <pc:spChg chg="mod">
          <ac:chgData name="Frosch, Michael Thye" userId="eb116a80-0527-44db-8aeb-c2215047d67b" providerId="ADAL" clId="{837594F6-3A89-4015-942B-313E22E56E39}" dt="2023-11-02T15:43:08.876" v="2619" actId="1076"/>
          <ac:spMkLst>
            <pc:docMk/>
            <pc:sldMk cId="1271652871" sldId="1406"/>
            <ac:spMk id="6" creationId="{364D96A2-AF67-10A2-1A88-C808EB746AB4}"/>
          </ac:spMkLst>
        </pc:spChg>
        <pc:spChg chg="del mod">
          <ac:chgData name="Frosch, Michael Thye" userId="eb116a80-0527-44db-8aeb-c2215047d67b" providerId="ADAL" clId="{837594F6-3A89-4015-942B-313E22E56E39}" dt="2023-11-02T14:48:29.278" v="1603" actId="478"/>
          <ac:spMkLst>
            <pc:docMk/>
            <pc:sldMk cId="1271652871" sldId="1406"/>
            <ac:spMk id="7" creationId="{8F24C399-D486-1E6C-91AF-5A69D9B1041B}"/>
          </ac:spMkLst>
        </pc:spChg>
        <pc:spChg chg="add del mod">
          <ac:chgData name="Frosch, Michael Thye" userId="eb116a80-0527-44db-8aeb-c2215047d67b" providerId="ADAL" clId="{837594F6-3A89-4015-942B-313E22E56E39}" dt="2023-11-05T10:18:55.590" v="10474" actId="20577"/>
          <ac:spMkLst>
            <pc:docMk/>
            <pc:sldMk cId="1271652871" sldId="1406"/>
            <ac:spMk id="9" creationId="{204B6281-277B-D4AF-CBFA-934ED696E260}"/>
          </ac:spMkLst>
        </pc:spChg>
      </pc:sldChg>
      <pc:sldChg chg="add del">
        <pc:chgData name="Frosch, Michael Thye" userId="eb116a80-0527-44db-8aeb-c2215047d67b" providerId="ADAL" clId="{837594F6-3A89-4015-942B-313E22E56E39}" dt="2023-11-02T15:28:10.435" v="2474" actId="47"/>
        <pc:sldMkLst>
          <pc:docMk/>
          <pc:sldMk cId="2921897620" sldId="1407"/>
        </pc:sldMkLst>
      </pc:sldChg>
      <pc:sldChg chg="addSp delSp modSp add mod addAnim delAnim modAnim">
        <pc:chgData name="Frosch, Michael Thye" userId="eb116a80-0527-44db-8aeb-c2215047d67b" providerId="ADAL" clId="{837594F6-3A89-4015-942B-313E22E56E39}" dt="2023-11-09T10:42:30.484" v="11117" actId="14100"/>
        <pc:sldMkLst>
          <pc:docMk/>
          <pc:sldMk cId="3775790977" sldId="1407"/>
        </pc:sldMkLst>
        <pc:spChg chg="add mod">
          <ac:chgData name="Frosch, Michael Thye" userId="eb116a80-0527-44db-8aeb-c2215047d67b" providerId="ADAL" clId="{837594F6-3A89-4015-942B-313E22E56E39}" dt="2023-11-04T09:45:30.405" v="9493"/>
          <ac:spMkLst>
            <pc:docMk/>
            <pc:sldMk cId="3775790977" sldId="1407"/>
            <ac:spMk id="2" creationId="{68F3921F-3C54-4B4B-2BC1-93EBFB45DC46}"/>
          </ac:spMkLst>
        </pc:spChg>
        <pc:spChg chg="add del mod">
          <ac:chgData name="Frosch, Michael Thye" userId="eb116a80-0527-44db-8aeb-c2215047d67b" providerId="ADAL" clId="{837594F6-3A89-4015-942B-313E22E56E39}" dt="2023-11-04T09:46:51.013" v="9525"/>
          <ac:spMkLst>
            <pc:docMk/>
            <pc:sldMk cId="3775790977" sldId="1407"/>
            <ac:spMk id="3" creationId="{68F3921F-3C54-4B4B-2BC1-93EBFB45DC46}"/>
          </ac:spMkLst>
        </pc:spChg>
        <pc:spChg chg="del">
          <ac:chgData name="Frosch, Michael Thye" userId="eb116a80-0527-44db-8aeb-c2215047d67b" providerId="ADAL" clId="{837594F6-3A89-4015-942B-313E22E56E39}" dt="2023-11-02T15:34:47.988" v="2501" actId="478"/>
          <ac:spMkLst>
            <pc:docMk/>
            <pc:sldMk cId="3775790977" sldId="1407"/>
            <ac:spMk id="4" creationId="{57FB6312-D937-1F6B-3958-22666A287241}"/>
          </ac:spMkLst>
        </pc:spChg>
        <pc:spChg chg="add del mod">
          <ac:chgData name="Frosch, Michael Thye" userId="eb116a80-0527-44db-8aeb-c2215047d67b" providerId="ADAL" clId="{837594F6-3A89-4015-942B-313E22E56E39}" dt="2023-11-04T09:46:49.201" v="9522"/>
          <ac:spMkLst>
            <pc:docMk/>
            <pc:sldMk cId="3775790977" sldId="1407"/>
            <ac:spMk id="4" creationId="{C907947F-96D1-D6B3-0799-E80F90A23B77}"/>
          </ac:spMkLst>
        </pc:spChg>
        <pc:spChg chg="del">
          <ac:chgData name="Frosch, Michael Thye" userId="eb116a80-0527-44db-8aeb-c2215047d67b" providerId="ADAL" clId="{837594F6-3A89-4015-942B-313E22E56E39}" dt="2023-11-02T15:34:51.297" v="2503" actId="478"/>
          <ac:spMkLst>
            <pc:docMk/>
            <pc:sldMk cId="3775790977" sldId="1407"/>
            <ac:spMk id="5" creationId="{AE6C4EE0-EF3D-502A-AB20-4BAF62AF2F74}"/>
          </ac:spMkLst>
        </pc:spChg>
        <pc:spChg chg="mod">
          <ac:chgData name="Frosch, Michael Thye" userId="eb116a80-0527-44db-8aeb-c2215047d67b" providerId="ADAL" clId="{837594F6-3A89-4015-942B-313E22E56E39}" dt="2023-11-02T15:38:43.592" v="2582" actId="20577"/>
          <ac:spMkLst>
            <pc:docMk/>
            <pc:sldMk cId="3775790977" sldId="1407"/>
            <ac:spMk id="6" creationId="{364D96A2-AF67-10A2-1A88-C808EB746AB4}"/>
          </ac:spMkLst>
        </pc:spChg>
        <pc:spChg chg="add mod">
          <ac:chgData name="Frosch, Michael Thye" userId="eb116a80-0527-44db-8aeb-c2215047d67b" providerId="ADAL" clId="{837594F6-3A89-4015-942B-313E22E56E39}" dt="2023-11-09T10:42:30.484" v="11117" actId="14100"/>
          <ac:spMkLst>
            <pc:docMk/>
            <pc:sldMk cId="3775790977" sldId="1407"/>
            <ac:spMk id="7" creationId="{813C9335-8840-2662-CDA8-481A37FAF5CD}"/>
          </ac:spMkLst>
        </pc:spChg>
        <pc:spChg chg="add mod">
          <ac:chgData name="Frosch, Michael Thye" userId="eb116a80-0527-44db-8aeb-c2215047d67b" providerId="ADAL" clId="{837594F6-3A89-4015-942B-313E22E56E39}" dt="2023-11-02T16:06:36.728" v="2916" actId="1076"/>
          <ac:spMkLst>
            <pc:docMk/>
            <pc:sldMk cId="3775790977" sldId="1407"/>
            <ac:spMk id="8" creationId="{B3F2AE44-C871-A546-F704-927CC0283150}"/>
          </ac:spMkLst>
        </pc:spChg>
        <pc:spChg chg="del">
          <ac:chgData name="Frosch, Michael Thye" userId="eb116a80-0527-44db-8aeb-c2215047d67b" providerId="ADAL" clId="{837594F6-3A89-4015-942B-313E22E56E39}" dt="2023-11-02T15:34:49.922" v="2502" actId="478"/>
          <ac:spMkLst>
            <pc:docMk/>
            <pc:sldMk cId="3775790977" sldId="1407"/>
            <ac:spMk id="9" creationId="{204B6281-277B-D4AF-CBFA-934ED696E260}"/>
          </ac:spMkLst>
        </pc:spChg>
        <pc:spChg chg="add del mod">
          <ac:chgData name="Frosch, Michael Thye" userId="eb116a80-0527-44db-8aeb-c2215047d67b" providerId="ADAL" clId="{837594F6-3A89-4015-942B-313E22E56E39}" dt="2023-11-02T15:38:52.305" v="2587" actId="478"/>
          <ac:spMkLst>
            <pc:docMk/>
            <pc:sldMk cId="3775790977" sldId="1407"/>
            <ac:spMk id="10" creationId="{F6A97865-D198-987A-4653-2C564FBAA120}"/>
          </ac:spMkLst>
        </pc:spChg>
        <pc:spChg chg="add del mod">
          <ac:chgData name="Frosch, Michael Thye" userId="eb116a80-0527-44db-8aeb-c2215047d67b" providerId="ADAL" clId="{837594F6-3A89-4015-942B-313E22E56E39}" dt="2023-11-02T15:38:51.793" v="2586" actId="478"/>
          <ac:spMkLst>
            <pc:docMk/>
            <pc:sldMk cId="3775790977" sldId="1407"/>
            <ac:spMk id="11" creationId="{235088D4-960E-508D-13E9-E682C07DD462}"/>
          </ac:spMkLst>
        </pc:spChg>
        <pc:spChg chg="add del mod">
          <ac:chgData name="Frosch, Michael Thye" userId="eb116a80-0527-44db-8aeb-c2215047d67b" providerId="ADAL" clId="{837594F6-3A89-4015-942B-313E22E56E39}" dt="2023-11-02T15:38:50.080" v="2584" actId="478"/>
          <ac:spMkLst>
            <pc:docMk/>
            <pc:sldMk cId="3775790977" sldId="1407"/>
            <ac:spMk id="12" creationId="{8EC76E5E-E264-E76C-F548-7486C337959D}"/>
          </ac:spMkLst>
        </pc:spChg>
        <pc:spChg chg="add del mod">
          <ac:chgData name="Frosch, Michael Thye" userId="eb116a80-0527-44db-8aeb-c2215047d67b" providerId="ADAL" clId="{837594F6-3A89-4015-942B-313E22E56E39}" dt="2023-11-02T15:38:51.262" v="2585" actId="478"/>
          <ac:spMkLst>
            <pc:docMk/>
            <pc:sldMk cId="3775790977" sldId="1407"/>
            <ac:spMk id="13" creationId="{24127F3B-C459-3BEA-9423-D73A9D0530DE}"/>
          </ac:spMkLst>
        </pc:spChg>
        <pc:spChg chg="add del">
          <ac:chgData name="Frosch, Michael Thye" userId="eb116a80-0527-44db-8aeb-c2215047d67b" providerId="ADAL" clId="{837594F6-3A89-4015-942B-313E22E56E39}" dt="2023-11-02T15:39:47.696" v="2604" actId="22"/>
          <ac:spMkLst>
            <pc:docMk/>
            <pc:sldMk cId="3775790977" sldId="1407"/>
            <ac:spMk id="18" creationId="{F2A3AC63-C368-0DF3-7309-1DEDD5BA0E67}"/>
          </ac:spMkLst>
        </pc:spChg>
        <pc:spChg chg="add mod">
          <ac:chgData name="Frosch, Michael Thye" userId="eb116a80-0527-44db-8aeb-c2215047d67b" providerId="ADAL" clId="{837594F6-3A89-4015-942B-313E22E56E39}" dt="2023-11-02T16:05:45.068" v="2907" actId="1076"/>
          <ac:spMkLst>
            <pc:docMk/>
            <pc:sldMk cId="3775790977" sldId="1407"/>
            <ac:spMk id="21" creationId="{D0443EC9-F711-603D-3C20-C8DA8CDAE958}"/>
          </ac:spMkLst>
        </pc:spChg>
        <pc:spChg chg="add mod">
          <ac:chgData name="Frosch, Michael Thye" userId="eb116a80-0527-44db-8aeb-c2215047d67b" providerId="ADAL" clId="{837594F6-3A89-4015-942B-313E22E56E39}" dt="2023-11-02T16:06:48.631" v="2919" actId="208"/>
          <ac:spMkLst>
            <pc:docMk/>
            <pc:sldMk cId="3775790977" sldId="1407"/>
            <ac:spMk id="23" creationId="{A2F50AAD-1445-0444-6EB5-2DB0A96E2667}"/>
          </ac:spMkLst>
        </pc:spChg>
        <pc:graphicFrameChg chg="add del mod">
          <ac:chgData name="Frosch, Michael Thye" userId="eb116a80-0527-44db-8aeb-c2215047d67b" providerId="ADAL" clId="{837594F6-3A89-4015-942B-313E22E56E39}" dt="2023-11-02T15:35:09.201" v="2507"/>
          <ac:graphicFrameMkLst>
            <pc:docMk/>
            <pc:sldMk cId="3775790977" sldId="1407"/>
            <ac:graphicFrameMk id="2" creationId="{DD0C9662-39B2-6CE5-CF5A-2713902D1157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5:39:14.891" v="2595"/>
          <ac:graphicFrameMkLst>
            <pc:docMk/>
            <pc:sldMk cId="3775790977" sldId="1407"/>
            <ac:graphicFrameMk id="14" creationId="{7114A21C-418E-5C91-95C8-8781364B30B9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5:39:44.539" v="2601"/>
          <ac:graphicFrameMkLst>
            <pc:docMk/>
            <pc:sldMk cId="3775790977" sldId="1407"/>
            <ac:graphicFrameMk id="16" creationId="{BF700CFF-4981-139A-B2F2-17F6A6B35278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5:39:52.159" v="2606"/>
          <ac:graphicFrameMkLst>
            <pc:docMk/>
            <pc:sldMk cId="3775790977" sldId="1407"/>
            <ac:graphicFrameMk id="19" creationId="{D0F58461-D76F-5989-4FCB-CF3D41A8B3C5}"/>
          </ac:graphicFrameMkLst>
        </pc:graphicFrameChg>
        <pc:picChg chg="add del mod">
          <ac:chgData name="Frosch, Michael Thye" userId="eb116a80-0527-44db-8aeb-c2215047d67b" providerId="ADAL" clId="{837594F6-3A89-4015-942B-313E22E56E39}" dt="2023-11-02T15:38:46.506" v="2583" actId="478"/>
          <ac:picMkLst>
            <pc:docMk/>
            <pc:sldMk cId="3775790977" sldId="1407"/>
            <ac:picMk id="3" creationId="{9D3A79AF-5499-F9FA-5332-5106D9878162}"/>
          </ac:picMkLst>
        </pc:picChg>
        <pc:picChg chg="add mod">
          <ac:chgData name="Frosch, Michael Thye" userId="eb116a80-0527-44db-8aeb-c2215047d67b" providerId="ADAL" clId="{837594F6-3A89-4015-942B-313E22E56E39}" dt="2023-11-02T15:39:55.966" v="2609" actId="1076"/>
          <ac:picMkLst>
            <pc:docMk/>
            <pc:sldMk cId="3775790977" sldId="1407"/>
            <ac:picMk id="15" creationId="{BEA471A6-0DB0-71B1-BE6B-1C973512643B}"/>
          </ac:picMkLst>
        </pc:picChg>
        <pc:picChg chg="add mod ord">
          <ac:chgData name="Frosch, Michael Thye" userId="eb116a80-0527-44db-8aeb-c2215047d67b" providerId="ADAL" clId="{837594F6-3A89-4015-942B-313E22E56E39}" dt="2023-11-05T08:08:27.974" v="10435" actId="1076"/>
          <ac:picMkLst>
            <pc:docMk/>
            <pc:sldMk cId="3775790977" sldId="1407"/>
            <ac:picMk id="20" creationId="{AD731CEB-60F5-3445-B142-6DC5AA4F9B3E}"/>
          </ac:picMkLst>
        </pc:picChg>
      </pc:sldChg>
      <pc:sldChg chg="modSp add mod ord">
        <pc:chgData name="Frosch, Michael Thye" userId="eb116a80-0527-44db-8aeb-c2215047d67b" providerId="ADAL" clId="{837594F6-3A89-4015-942B-313E22E56E39}" dt="2023-11-05T10:21:17.828" v="10483" actId="20577"/>
        <pc:sldMkLst>
          <pc:docMk/>
          <pc:sldMk cId="4031884543" sldId="1408"/>
        </pc:sldMkLst>
        <pc:spChg chg="mod">
          <ac:chgData name="Frosch, Michael Thye" userId="eb116a80-0527-44db-8aeb-c2215047d67b" providerId="ADAL" clId="{837594F6-3A89-4015-942B-313E22E56E39}" dt="2023-11-02T16:07:15.753" v="2920" actId="1076"/>
          <ac:spMkLst>
            <pc:docMk/>
            <pc:sldMk cId="4031884543" sldId="1408"/>
            <ac:spMk id="8" creationId="{B3F2AE44-C871-A546-F704-927CC0283150}"/>
          </ac:spMkLst>
        </pc:spChg>
        <pc:spChg chg="mod">
          <ac:chgData name="Frosch, Michael Thye" userId="eb116a80-0527-44db-8aeb-c2215047d67b" providerId="ADAL" clId="{837594F6-3A89-4015-942B-313E22E56E39}" dt="2023-11-05T10:21:17.828" v="10483" actId="20577"/>
          <ac:spMkLst>
            <pc:docMk/>
            <pc:sldMk cId="4031884543" sldId="1408"/>
            <ac:spMk id="12" creationId="{8EC76E5E-E264-E76C-F548-7486C337959D}"/>
          </ac:spMkLst>
        </pc:spChg>
      </pc:sldChg>
      <pc:sldChg chg="addSp delSp modSp add mod ord delAnim modAnim">
        <pc:chgData name="Frosch, Michael Thye" userId="eb116a80-0527-44db-8aeb-c2215047d67b" providerId="ADAL" clId="{837594F6-3A89-4015-942B-313E22E56E39}" dt="2023-11-03T13:59:36.220" v="9315"/>
        <pc:sldMkLst>
          <pc:docMk/>
          <pc:sldMk cId="2210370986" sldId="1409"/>
        </pc:sldMkLst>
        <pc:spChg chg="del">
          <ac:chgData name="Frosch, Michael Thye" userId="eb116a80-0527-44db-8aeb-c2215047d67b" providerId="ADAL" clId="{837594F6-3A89-4015-942B-313E22E56E39}" dt="2023-11-02T15:48:09.286" v="2799" actId="478"/>
          <ac:spMkLst>
            <pc:docMk/>
            <pc:sldMk cId="2210370986" sldId="1409"/>
            <ac:spMk id="2" creationId="{127BD263-781A-5471-B06E-C107C6CCC78B}"/>
          </ac:spMkLst>
        </pc:spChg>
        <pc:spChg chg="del">
          <ac:chgData name="Frosch, Michael Thye" userId="eb116a80-0527-44db-8aeb-c2215047d67b" providerId="ADAL" clId="{837594F6-3A89-4015-942B-313E22E56E39}" dt="2023-11-02T15:48:06.770" v="2797" actId="478"/>
          <ac:spMkLst>
            <pc:docMk/>
            <pc:sldMk cId="2210370986" sldId="1409"/>
            <ac:spMk id="3" creationId="{38FB16E2-2D6D-81BC-1776-040D74D39E72}"/>
          </ac:spMkLst>
        </pc:spChg>
        <pc:spChg chg="add mod">
          <ac:chgData name="Frosch, Michael Thye" userId="eb116a80-0527-44db-8aeb-c2215047d67b" providerId="ADAL" clId="{837594F6-3A89-4015-942B-313E22E56E39}" dt="2023-11-02T15:49:57.745" v="2819" actId="20577"/>
          <ac:spMkLst>
            <pc:docMk/>
            <pc:sldMk cId="2210370986" sldId="1409"/>
            <ac:spMk id="4" creationId="{757B1556-F6BE-43E2-A28B-1FC7D041B093}"/>
          </ac:spMkLst>
        </pc:spChg>
        <pc:spChg chg="add mod">
          <ac:chgData name="Frosch, Michael Thye" userId="eb116a80-0527-44db-8aeb-c2215047d67b" providerId="ADAL" clId="{837594F6-3A89-4015-942B-313E22E56E39}" dt="2023-11-02T15:51:36.535" v="2845" actId="14100"/>
          <ac:spMkLst>
            <pc:docMk/>
            <pc:sldMk cId="2210370986" sldId="1409"/>
            <ac:spMk id="6" creationId="{7270DD7F-3CC9-1C2A-8AFB-AEEB51227234}"/>
          </ac:spMkLst>
        </pc:spChg>
        <pc:spChg chg="add mod">
          <ac:chgData name="Frosch, Michael Thye" userId="eb116a80-0527-44db-8aeb-c2215047d67b" providerId="ADAL" clId="{837594F6-3A89-4015-942B-313E22E56E39}" dt="2023-11-02T15:51:56.170" v="2866" actId="14100"/>
          <ac:spMkLst>
            <pc:docMk/>
            <pc:sldMk cId="2210370986" sldId="1409"/>
            <ac:spMk id="12" creationId="{B7567A6C-8015-6B7A-98F5-9A8A8E0D132E}"/>
          </ac:spMkLst>
        </pc:spChg>
        <pc:spChg chg="add mod">
          <ac:chgData name="Frosch, Michael Thye" userId="eb116a80-0527-44db-8aeb-c2215047d67b" providerId="ADAL" clId="{837594F6-3A89-4015-942B-313E22E56E39}" dt="2023-11-02T15:52:11.945" v="2872" actId="1076"/>
          <ac:spMkLst>
            <pc:docMk/>
            <pc:sldMk cId="2210370986" sldId="1409"/>
            <ac:spMk id="13" creationId="{62889005-E762-E3DA-737B-5201403944FC}"/>
          </ac:spMkLst>
        </pc:spChg>
        <pc:spChg chg="mod">
          <ac:chgData name="Frosch, Michael Thye" userId="eb116a80-0527-44db-8aeb-c2215047d67b" providerId="ADAL" clId="{837594F6-3A89-4015-942B-313E22E56E39}" dt="2023-11-02T15:49:24.792" v="2803" actId="1076"/>
          <ac:spMkLst>
            <pc:docMk/>
            <pc:sldMk cId="2210370986" sldId="1409"/>
            <ac:spMk id="14" creationId="{00000000-0000-0000-0000-000000000000}"/>
          </ac:spMkLst>
        </pc:spChg>
        <pc:spChg chg="add mod">
          <ac:chgData name="Frosch, Michael Thye" userId="eb116a80-0527-44db-8aeb-c2215047d67b" providerId="ADAL" clId="{837594F6-3A89-4015-942B-313E22E56E39}" dt="2023-11-02T15:52:18.106" v="2874" actId="1076"/>
          <ac:spMkLst>
            <pc:docMk/>
            <pc:sldMk cId="2210370986" sldId="1409"/>
            <ac:spMk id="15" creationId="{B5BF2F42-4143-58B7-8B9A-FD9BA1CD4C33}"/>
          </ac:spMkLst>
        </pc:spChg>
        <pc:spChg chg="add mod">
          <ac:chgData name="Frosch, Michael Thye" userId="eb116a80-0527-44db-8aeb-c2215047d67b" providerId="ADAL" clId="{837594F6-3A89-4015-942B-313E22E56E39}" dt="2023-11-02T15:52:41.074" v="2881" actId="14100"/>
          <ac:spMkLst>
            <pc:docMk/>
            <pc:sldMk cId="2210370986" sldId="1409"/>
            <ac:spMk id="16" creationId="{2550A96C-3E95-5A38-8968-A062F33238FE}"/>
          </ac:spMkLst>
        </pc:spChg>
        <pc:spChg chg="mod">
          <ac:chgData name="Frosch, Michael Thye" userId="eb116a80-0527-44db-8aeb-c2215047d67b" providerId="ADAL" clId="{837594F6-3A89-4015-942B-313E22E56E39}" dt="2023-11-02T15:49:24.792" v="2803" actId="1076"/>
          <ac:spMkLst>
            <pc:docMk/>
            <pc:sldMk cId="2210370986" sldId="1409"/>
            <ac:spMk id="17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45.153" v="2829"/>
          <ac:spMkLst>
            <pc:docMk/>
            <pc:sldMk cId="2210370986" sldId="1409"/>
            <ac:spMk id="18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22.411" v="2821" actId="478"/>
          <ac:spMkLst>
            <pc:docMk/>
            <pc:sldMk cId="2210370986" sldId="1409"/>
            <ac:spMk id="22" creationId="{74C19413-A6A3-5F6E-A2F6-7C2AE56BA28A}"/>
          </ac:spMkLst>
        </pc:spChg>
        <pc:spChg chg="mod">
          <ac:chgData name="Frosch, Michael Thye" userId="eb116a80-0527-44db-8aeb-c2215047d67b" providerId="ADAL" clId="{837594F6-3A89-4015-942B-313E22E56E39}" dt="2023-11-02T15:51:11.949" v="2839" actId="14100"/>
          <ac:spMkLst>
            <pc:docMk/>
            <pc:sldMk cId="2210370986" sldId="1409"/>
            <ac:spMk id="39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7:53.076" v="2787" actId="6549"/>
          <ac:spMkLst>
            <pc:docMk/>
            <pc:sldMk cId="2210370986" sldId="1409"/>
            <ac:spMk id="45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9:38.079" v="2805" actId="1076"/>
          <ac:spMkLst>
            <pc:docMk/>
            <pc:sldMk cId="2210370986" sldId="1409"/>
            <ac:spMk id="4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8:03.986" v="2796" actId="20577"/>
          <ac:spMkLst>
            <pc:docMk/>
            <pc:sldMk cId="2210370986" sldId="1409"/>
            <ac:spMk id="49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8:12.640" v="2800" actId="478"/>
          <ac:spMkLst>
            <pc:docMk/>
            <pc:sldMk cId="2210370986" sldId="1409"/>
            <ac:spMk id="50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50.570" v="2837" actId="478"/>
          <ac:spMkLst>
            <pc:docMk/>
            <pc:sldMk cId="2210370986" sldId="1409"/>
            <ac:spMk id="51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50:45.151" v="2827" actId="478"/>
          <ac:spMkLst>
            <pc:docMk/>
            <pc:sldMk cId="2210370986" sldId="1409"/>
            <ac:spMk id="54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52:25.424" v="2876" actId="1076"/>
          <ac:spMkLst>
            <pc:docMk/>
            <pc:sldMk cId="2210370986" sldId="1409"/>
            <ac:spMk id="55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45.160" v="2833"/>
          <ac:spMkLst>
            <pc:docMk/>
            <pc:sldMk cId="2210370986" sldId="1409"/>
            <ac:spMk id="56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48:08.349" v="2798" actId="478"/>
          <ac:spMkLst>
            <pc:docMk/>
            <pc:sldMk cId="2210370986" sldId="1409"/>
            <ac:spMk id="5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52:31.506" v="2878" actId="1076"/>
          <ac:spMkLst>
            <pc:docMk/>
            <pc:sldMk cId="2210370986" sldId="1409"/>
            <ac:spMk id="58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45.155" v="2831"/>
          <ac:spMkLst>
            <pc:docMk/>
            <pc:sldMk cId="2210370986" sldId="1409"/>
            <ac:spMk id="59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47.038" v="2834" actId="478"/>
          <ac:spMkLst>
            <pc:docMk/>
            <pc:sldMk cId="2210370986" sldId="1409"/>
            <ac:spMk id="62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32.005" v="2823" actId="478"/>
          <ac:spMkLst>
            <pc:docMk/>
            <pc:sldMk cId="2210370986" sldId="1409"/>
            <ac:spMk id="63" creationId="{00000000-0000-0000-0000-000000000000}"/>
          </ac:spMkLst>
        </pc:spChg>
        <pc:spChg chg="del">
          <ac:chgData name="Frosch, Michael Thye" userId="eb116a80-0527-44db-8aeb-c2215047d67b" providerId="ADAL" clId="{837594F6-3A89-4015-942B-313E22E56E39}" dt="2023-11-02T15:50:29.559" v="2822" actId="478"/>
          <ac:spMkLst>
            <pc:docMk/>
            <pc:sldMk cId="2210370986" sldId="1409"/>
            <ac:spMk id="69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1:15.703" v="2841" actId="478"/>
          <ac:spMkLst>
            <pc:docMk/>
            <pc:sldMk cId="2210370986" sldId="1409"/>
            <ac:spMk id="7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9:24.792" v="2803" actId="1076"/>
          <ac:spMkLst>
            <pc:docMk/>
            <pc:sldMk cId="2210370986" sldId="1409"/>
            <ac:spMk id="2060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9:24.792" v="2803" actId="1076"/>
          <ac:spMkLst>
            <pc:docMk/>
            <pc:sldMk cId="2210370986" sldId="1409"/>
            <ac:spMk id="2068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19.210" v="2820" actId="478"/>
          <ac:spMkLst>
            <pc:docMk/>
            <pc:sldMk cId="2210370986" sldId="1409"/>
            <ac:spMk id="2069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49.280" v="2836" actId="478"/>
          <ac:spMkLst>
            <pc:docMk/>
            <pc:sldMk cId="2210370986" sldId="1409"/>
            <ac:spMk id="2071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51:14.150" v="2840" actId="1076"/>
          <ac:spMkLst>
            <pc:docMk/>
            <pc:sldMk cId="2210370986" sldId="1409"/>
            <ac:spMk id="2072" creationId="{00000000-0000-0000-0000-000000000000}"/>
          </ac:spMkLst>
        </pc:spChg>
        <pc:spChg chg="del mod">
          <ac:chgData name="Frosch, Michael Thye" userId="eb116a80-0527-44db-8aeb-c2215047d67b" providerId="ADAL" clId="{837594F6-3A89-4015-942B-313E22E56E39}" dt="2023-11-02T15:50:48.121" v="2835" actId="478"/>
          <ac:spMkLst>
            <pc:docMk/>
            <pc:sldMk cId="2210370986" sldId="1409"/>
            <ac:spMk id="2075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52:27.657" v="2877" actId="1076"/>
          <ac:spMkLst>
            <pc:docMk/>
            <pc:sldMk cId="2210370986" sldId="1409"/>
            <ac:spMk id="2076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9:24.792" v="2803" actId="1076"/>
          <ac:spMkLst>
            <pc:docMk/>
            <pc:sldMk cId="2210370986" sldId="1409"/>
            <ac:spMk id="2077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49:24.792" v="2803" actId="1076"/>
          <ac:spMkLst>
            <pc:docMk/>
            <pc:sldMk cId="2210370986" sldId="1409"/>
            <ac:spMk id="2081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2T15:51:24.734" v="2842" actId="14100"/>
          <ac:spMkLst>
            <pc:docMk/>
            <pc:sldMk cId="2210370986" sldId="1409"/>
            <ac:spMk id="2085" creationId="{00000000-0000-0000-0000-000000000000}"/>
          </ac:spMkLst>
        </pc:spChg>
        <pc:cxnChg chg="mod">
          <ac:chgData name="Frosch, Michael Thye" userId="eb116a80-0527-44db-8aeb-c2215047d67b" providerId="ADAL" clId="{837594F6-3A89-4015-942B-313E22E56E39}" dt="2023-11-02T15:51:39.255" v="2846" actId="14100"/>
          <ac:cxnSpMkLst>
            <pc:docMk/>
            <pc:sldMk cId="2210370986" sldId="1409"/>
            <ac:cxnSpMk id="7" creationId="{00000000-0000-0000-0000-000000000000}"/>
          </ac:cxnSpMkLst>
        </pc:cxnChg>
      </pc:sldChg>
      <pc:sldChg chg="addSp delSp modSp add mod delAnim modAnim">
        <pc:chgData name="Frosch, Michael Thye" userId="eb116a80-0527-44db-8aeb-c2215047d67b" providerId="ADAL" clId="{837594F6-3A89-4015-942B-313E22E56E39}" dt="2023-11-07T12:20:21.366" v="10734" actId="20577"/>
        <pc:sldMkLst>
          <pc:docMk/>
          <pc:sldMk cId="3792235190" sldId="1410"/>
        </pc:sldMkLst>
        <pc:spChg chg="mod">
          <ac:chgData name="Frosch, Michael Thye" userId="eb116a80-0527-44db-8aeb-c2215047d67b" providerId="ADAL" clId="{837594F6-3A89-4015-942B-313E22E56E39}" dt="2023-11-02T16:07:42.700" v="2939" actId="20577"/>
          <ac:spMkLst>
            <pc:docMk/>
            <pc:sldMk cId="3792235190" sldId="1410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2T16:09:27.223" v="2961" actId="14100"/>
          <ac:spMkLst>
            <pc:docMk/>
            <pc:sldMk cId="3792235190" sldId="1410"/>
            <ac:spMk id="7" creationId="{813C9335-8840-2662-CDA8-481A37FAF5CD}"/>
          </ac:spMkLst>
        </pc:spChg>
        <pc:spChg chg="mod">
          <ac:chgData name="Frosch, Michael Thye" userId="eb116a80-0527-44db-8aeb-c2215047d67b" providerId="ADAL" clId="{837594F6-3A89-4015-942B-313E22E56E39}" dt="2023-11-02T16:09:54.607" v="2981" actId="14100"/>
          <ac:spMkLst>
            <pc:docMk/>
            <pc:sldMk cId="3792235190" sldId="1410"/>
            <ac:spMk id="8" creationId="{B3F2AE44-C871-A546-F704-927CC0283150}"/>
          </ac:spMkLst>
        </pc:spChg>
        <pc:spChg chg="del">
          <ac:chgData name="Frosch, Michael Thye" userId="eb116a80-0527-44db-8aeb-c2215047d67b" providerId="ADAL" clId="{837594F6-3A89-4015-942B-313E22E56E39}" dt="2023-11-02T16:08:47.879" v="2949" actId="478"/>
          <ac:spMkLst>
            <pc:docMk/>
            <pc:sldMk cId="3792235190" sldId="1410"/>
            <ac:spMk id="10" creationId="{F6A97865-D198-987A-4653-2C564FBAA120}"/>
          </ac:spMkLst>
        </pc:spChg>
        <pc:spChg chg="mod">
          <ac:chgData name="Frosch, Michael Thye" userId="eb116a80-0527-44db-8aeb-c2215047d67b" providerId="ADAL" clId="{837594F6-3A89-4015-942B-313E22E56E39}" dt="2023-11-02T16:10:04.807" v="2984" actId="1076"/>
          <ac:spMkLst>
            <pc:docMk/>
            <pc:sldMk cId="3792235190" sldId="1410"/>
            <ac:spMk id="11" creationId="{235088D4-960E-508D-13E9-E682C07DD462}"/>
          </ac:spMkLst>
        </pc:spChg>
        <pc:spChg chg="mod">
          <ac:chgData name="Frosch, Michael Thye" userId="eb116a80-0527-44db-8aeb-c2215047d67b" providerId="ADAL" clId="{837594F6-3A89-4015-942B-313E22E56E39}" dt="2023-11-02T16:09:51.998" v="2980" actId="208"/>
          <ac:spMkLst>
            <pc:docMk/>
            <pc:sldMk cId="3792235190" sldId="1410"/>
            <ac:spMk id="12" creationId="{8EC76E5E-E264-E76C-F548-7486C337959D}"/>
          </ac:spMkLst>
        </pc:spChg>
        <pc:spChg chg="mod">
          <ac:chgData name="Frosch, Michael Thye" userId="eb116a80-0527-44db-8aeb-c2215047d67b" providerId="ADAL" clId="{837594F6-3A89-4015-942B-313E22E56E39}" dt="2023-11-02T16:10:07.849" v="2985" actId="14100"/>
          <ac:spMkLst>
            <pc:docMk/>
            <pc:sldMk cId="3792235190" sldId="1410"/>
            <ac:spMk id="13" creationId="{24127F3B-C459-3BEA-9423-D73A9D0530DE}"/>
          </ac:spMkLst>
        </pc:spChg>
        <pc:spChg chg="add del mod">
          <ac:chgData name="Frosch, Michael Thye" userId="eb116a80-0527-44db-8aeb-c2215047d67b" providerId="ADAL" clId="{837594F6-3A89-4015-942B-313E22E56E39}" dt="2023-11-02T16:10:38.231" v="2990" actId="478"/>
          <ac:spMkLst>
            <pc:docMk/>
            <pc:sldMk cId="3792235190" sldId="1410"/>
            <ac:spMk id="16" creationId="{EC4B4FFC-ECFC-CBBD-6F72-BA428A5DB86A}"/>
          </ac:spMkLst>
        </pc:spChg>
        <pc:spChg chg="add mod">
          <ac:chgData name="Frosch, Michael Thye" userId="eb116a80-0527-44db-8aeb-c2215047d67b" providerId="ADAL" clId="{837594F6-3A89-4015-942B-313E22E56E39}" dt="2023-11-07T12:20:21.366" v="10734" actId="20577"/>
          <ac:spMkLst>
            <pc:docMk/>
            <pc:sldMk cId="3792235190" sldId="1410"/>
            <ac:spMk id="17" creationId="{768A39EA-3686-462C-800F-0E4F4ECEA564}"/>
          </ac:spMkLst>
        </pc:spChg>
        <pc:graphicFrameChg chg="add del mod">
          <ac:chgData name="Frosch, Michael Thye" userId="eb116a80-0527-44db-8aeb-c2215047d67b" providerId="ADAL" clId="{837594F6-3A89-4015-942B-313E22E56E39}" dt="2023-11-02T16:08:19.468" v="2944"/>
          <ac:graphicFrameMkLst>
            <pc:docMk/>
            <pc:sldMk cId="3792235190" sldId="1410"/>
            <ac:graphicFrameMk id="2" creationId="{0024F9DF-2A1E-DFE5-7B0E-670B98A979AF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6:08:22.681" v="2946"/>
          <ac:graphicFrameMkLst>
            <pc:docMk/>
            <pc:sldMk cId="3792235190" sldId="1410"/>
            <ac:graphicFrameMk id="4" creationId="{E373F9D2-045C-57DA-194B-DF0A951EC062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6:08:55.852" v="2953"/>
          <ac:graphicFrameMkLst>
            <pc:docMk/>
            <pc:sldMk cId="3792235190" sldId="1410"/>
            <ac:graphicFrameMk id="9" creationId="{BBBF7027-D57D-7BEF-6344-4A06F84E4328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6:10:16.036" v="2987" actId="478"/>
          <ac:graphicFrameMkLst>
            <pc:docMk/>
            <pc:sldMk cId="3792235190" sldId="1410"/>
            <ac:graphicFrameMk id="15" creationId="{06499D6B-5A87-4A45-0AEF-4FF373F74F71}"/>
          </ac:graphicFrameMkLst>
        </pc:graphicFrameChg>
        <pc:picChg chg="del">
          <ac:chgData name="Frosch, Michael Thye" userId="eb116a80-0527-44db-8aeb-c2215047d67b" providerId="ADAL" clId="{837594F6-3A89-4015-942B-313E22E56E39}" dt="2023-11-02T16:08:14.664" v="2940" actId="478"/>
          <ac:picMkLst>
            <pc:docMk/>
            <pc:sldMk cId="3792235190" sldId="1410"/>
            <ac:picMk id="3" creationId="{9D3A79AF-5499-F9FA-5332-5106D9878162}"/>
          </ac:picMkLst>
        </pc:picChg>
        <pc:picChg chg="add del">
          <ac:chgData name="Frosch, Michael Thye" userId="eb116a80-0527-44db-8aeb-c2215047d67b" providerId="ADAL" clId="{837594F6-3A89-4015-942B-313E22E56E39}" dt="2023-11-02T16:08:25.734" v="2948"/>
          <ac:picMkLst>
            <pc:docMk/>
            <pc:sldMk cId="3792235190" sldId="1410"/>
            <ac:picMk id="5" creationId="{E0F04B7B-9DE7-3046-A782-F3F67563211B}"/>
          </ac:picMkLst>
        </pc:picChg>
        <pc:picChg chg="add mod ord">
          <ac:chgData name="Frosch, Michael Thye" userId="eb116a80-0527-44db-8aeb-c2215047d67b" providerId="ADAL" clId="{837594F6-3A89-4015-942B-313E22E56E39}" dt="2023-11-02T16:09:07.502" v="2957" actId="167"/>
          <ac:picMkLst>
            <pc:docMk/>
            <pc:sldMk cId="3792235190" sldId="1410"/>
            <ac:picMk id="14" creationId="{6F20A213-22C7-8910-951E-A2FF2BF258A6}"/>
          </ac:picMkLst>
        </pc:picChg>
      </pc:sldChg>
      <pc:sldChg chg="modSp add mod">
        <pc:chgData name="Frosch, Michael Thye" userId="eb116a80-0527-44db-8aeb-c2215047d67b" providerId="ADAL" clId="{837594F6-3A89-4015-942B-313E22E56E39}" dt="2023-11-02T16:12:53.871" v="3003" actId="207"/>
        <pc:sldMkLst>
          <pc:docMk/>
          <pc:sldMk cId="2986973956" sldId="1411"/>
        </pc:sldMkLst>
        <pc:spChg chg="mod">
          <ac:chgData name="Frosch, Michael Thye" userId="eb116a80-0527-44db-8aeb-c2215047d67b" providerId="ADAL" clId="{837594F6-3A89-4015-942B-313E22E56E39}" dt="2023-11-02T16:12:53.871" v="3003" actId="207"/>
          <ac:spMkLst>
            <pc:docMk/>
            <pc:sldMk cId="2986973956" sldId="1411"/>
            <ac:spMk id="7" creationId="{8F24C399-D486-1E6C-91AF-5A69D9B1041B}"/>
          </ac:spMkLst>
        </pc:spChg>
      </pc:sldChg>
      <pc:sldChg chg="modSp add mod">
        <pc:chgData name="Frosch, Michael Thye" userId="eb116a80-0527-44db-8aeb-c2215047d67b" providerId="ADAL" clId="{837594F6-3A89-4015-942B-313E22E56E39}" dt="2023-11-04T09:54:27.357" v="9766" actId="27636"/>
        <pc:sldMkLst>
          <pc:docMk/>
          <pc:sldMk cId="3736147605" sldId="1412"/>
        </pc:sldMkLst>
        <pc:spChg chg="mod">
          <ac:chgData name="Frosch, Michael Thye" userId="eb116a80-0527-44db-8aeb-c2215047d67b" providerId="ADAL" clId="{837594F6-3A89-4015-942B-313E22E56E39}" dt="2023-11-02T16:16:29.027" v="3051" actId="20577"/>
          <ac:spMkLst>
            <pc:docMk/>
            <pc:sldMk cId="3736147605" sldId="1412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4T09:54:27.357" v="9766" actId="27636"/>
          <ac:spMkLst>
            <pc:docMk/>
            <pc:sldMk cId="3736147605" sldId="1412"/>
            <ac:spMk id="7" creationId="{8F24C399-D486-1E6C-91AF-5A69D9B1041B}"/>
          </ac:spMkLst>
        </pc:spChg>
      </pc:sldChg>
      <pc:sldChg chg="add del">
        <pc:chgData name="Frosch, Michael Thye" userId="eb116a80-0527-44db-8aeb-c2215047d67b" providerId="ADAL" clId="{837594F6-3A89-4015-942B-313E22E56E39}" dt="2023-11-03T09:47:11.937" v="4986" actId="47"/>
        <pc:sldMkLst>
          <pc:docMk/>
          <pc:sldMk cId="2564612297" sldId="1413"/>
        </pc:sldMkLst>
      </pc:sldChg>
      <pc:sldChg chg="addSp delSp modSp add mod delAnim modAnim">
        <pc:chgData name="Frosch, Michael Thye" userId="eb116a80-0527-44db-8aeb-c2215047d67b" providerId="ADAL" clId="{837594F6-3A89-4015-942B-313E22E56E39}" dt="2023-11-07T12:21:44.145" v="10749" actId="20577"/>
        <pc:sldMkLst>
          <pc:docMk/>
          <pc:sldMk cId="1326153878" sldId="1414"/>
        </pc:sldMkLst>
        <pc:spChg chg="add del mod">
          <ac:chgData name="Frosch, Michael Thye" userId="eb116a80-0527-44db-8aeb-c2215047d67b" providerId="ADAL" clId="{837594F6-3A89-4015-942B-313E22E56E39}" dt="2023-11-02T16:24:56.824" v="3578" actId="478"/>
          <ac:spMkLst>
            <pc:docMk/>
            <pc:sldMk cId="1326153878" sldId="1414"/>
            <ac:spMk id="2" creationId="{82976361-6079-3D01-C2F3-D18A08B99CAE}"/>
          </ac:spMkLst>
        </pc:spChg>
        <pc:spChg chg="add del">
          <ac:chgData name="Frosch, Michael Thye" userId="eb116a80-0527-44db-8aeb-c2215047d67b" providerId="ADAL" clId="{837594F6-3A89-4015-942B-313E22E56E39}" dt="2023-11-04T09:54:45.399" v="9768" actId="22"/>
          <ac:spMkLst>
            <pc:docMk/>
            <pc:sldMk cId="1326153878" sldId="1414"/>
            <ac:spMk id="3" creationId="{843A0DC6-F0AB-EB7C-754F-CCC4C4B567A7}"/>
          </ac:spMkLst>
        </pc:spChg>
        <pc:spChg chg="mod">
          <ac:chgData name="Frosch, Michael Thye" userId="eb116a80-0527-44db-8aeb-c2215047d67b" providerId="ADAL" clId="{837594F6-3A89-4015-942B-313E22E56E39}" dt="2023-11-02T16:23:37.028" v="3525" actId="20577"/>
          <ac:spMkLst>
            <pc:docMk/>
            <pc:sldMk cId="1326153878" sldId="1414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7T12:21:44.145" v="10749" actId="20577"/>
          <ac:spMkLst>
            <pc:docMk/>
            <pc:sldMk cId="1326153878" sldId="1414"/>
            <ac:spMk id="7" creationId="{8F24C399-D486-1E6C-91AF-5A69D9B1041B}"/>
          </ac:spMkLst>
        </pc:spChg>
        <pc:spChg chg="add del">
          <ac:chgData name="Frosch, Michael Thye" userId="eb116a80-0527-44db-8aeb-c2215047d67b" providerId="ADAL" clId="{837594F6-3A89-4015-942B-313E22E56E39}" dt="2023-11-02T16:26:37.975" v="3586" actId="22"/>
          <ac:spMkLst>
            <pc:docMk/>
            <pc:sldMk cId="1326153878" sldId="1414"/>
            <ac:spMk id="8" creationId="{5204F730-38B8-1181-2004-37BD3747F0E8}"/>
          </ac:spMkLst>
        </pc:spChg>
        <pc:spChg chg="add mod">
          <ac:chgData name="Frosch, Michael Thye" userId="eb116a80-0527-44db-8aeb-c2215047d67b" providerId="ADAL" clId="{837594F6-3A89-4015-942B-313E22E56E39}" dt="2023-11-05T10:25:37.237" v="10587" actId="1076"/>
          <ac:spMkLst>
            <pc:docMk/>
            <pc:sldMk cId="1326153878" sldId="1414"/>
            <ac:spMk id="11" creationId="{72170023-91EB-0C8B-E6AA-0D819B211CD0}"/>
          </ac:spMkLst>
        </pc:spChg>
        <pc:graphicFrameChg chg="add del mod">
          <ac:chgData name="Frosch, Michael Thye" userId="eb116a80-0527-44db-8aeb-c2215047d67b" providerId="ADAL" clId="{837594F6-3A89-4015-942B-313E22E56E39}" dt="2023-11-02T16:26:42.843" v="3587"/>
          <ac:graphicFrameMkLst>
            <pc:docMk/>
            <pc:sldMk cId="1326153878" sldId="1414"/>
            <ac:graphicFrameMk id="3" creationId="{F436AD70-DFF5-7038-6D78-1BCCA0BEA528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6:26:36.064" v="3583"/>
          <ac:graphicFrameMkLst>
            <pc:docMk/>
            <pc:sldMk cId="1326153878" sldId="1414"/>
            <ac:graphicFrameMk id="4" creationId="{4B70BB16-1439-0C2E-8718-6226FF45A4A1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2T16:26:47.843" v="3591"/>
          <ac:graphicFrameMkLst>
            <pc:docMk/>
            <pc:sldMk cId="1326153878" sldId="1414"/>
            <ac:graphicFrameMk id="9" creationId="{643297E5-E130-1A7A-7CF6-6C70C2956C2E}"/>
          </ac:graphicFrameMkLst>
        </pc:graphicFrameChg>
        <pc:picChg chg="add mod ord">
          <ac:chgData name="Frosch, Michael Thye" userId="eb116a80-0527-44db-8aeb-c2215047d67b" providerId="ADAL" clId="{837594F6-3A89-4015-942B-313E22E56E39}" dt="2023-11-05T10:25:26.123" v="10585" actId="167"/>
          <ac:picMkLst>
            <pc:docMk/>
            <pc:sldMk cId="1326153878" sldId="1414"/>
            <ac:picMk id="10" creationId="{B52CA642-30F8-E88D-0F34-F0CB0BCE8253}"/>
          </ac:picMkLst>
        </pc:picChg>
      </pc:sldChg>
      <pc:sldChg chg="addSp delSp modSp add mod modAnim">
        <pc:chgData name="Frosch, Michael Thye" userId="eb116a80-0527-44db-8aeb-c2215047d67b" providerId="ADAL" clId="{837594F6-3A89-4015-942B-313E22E56E39}" dt="2023-11-05T10:26:55.079" v="10621" actId="20577"/>
        <pc:sldMkLst>
          <pc:docMk/>
          <pc:sldMk cId="2170787344" sldId="1415"/>
        </pc:sldMkLst>
        <pc:spChg chg="add mod">
          <ac:chgData name="Frosch, Michael Thye" userId="eb116a80-0527-44db-8aeb-c2215047d67b" providerId="ADAL" clId="{837594F6-3A89-4015-942B-313E22E56E39}" dt="2023-11-05T10:26:55.079" v="10621" actId="20577"/>
          <ac:spMkLst>
            <pc:docMk/>
            <pc:sldMk cId="2170787344" sldId="1415"/>
            <ac:spMk id="2" creationId="{87426DB1-394C-5190-630F-44519B611C8F}"/>
          </ac:spMkLst>
        </pc:spChg>
        <pc:spChg chg="add mod">
          <ac:chgData name="Frosch, Michael Thye" userId="eb116a80-0527-44db-8aeb-c2215047d67b" providerId="ADAL" clId="{837594F6-3A89-4015-942B-313E22E56E39}" dt="2023-11-04T09:59:53.401" v="10054" actId="6549"/>
          <ac:spMkLst>
            <pc:docMk/>
            <pc:sldMk cId="2170787344" sldId="1415"/>
            <ac:spMk id="3" creationId="{54F60C1A-E6F3-E129-2051-A59E5663B5F0}"/>
          </ac:spMkLst>
        </pc:spChg>
        <pc:spChg chg="mod">
          <ac:chgData name="Frosch, Michael Thye" userId="eb116a80-0527-44db-8aeb-c2215047d67b" providerId="ADAL" clId="{837594F6-3A89-4015-942B-313E22E56E39}" dt="2023-11-02T16:28:34.447" v="3705" actId="20577"/>
          <ac:spMkLst>
            <pc:docMk/>
            <pc:sldMk cId="2170787344" sldId="1415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2T16:28:56.061" v="3772" actId="20577"/>
          <ac:spMkLst>
            <pc:docMk/>
            <pc:sldMk cId="2170787344" sldId="1415"/>
            <ac:spMk id="7" creationId="{8F24C399-D486-1E6C-91AF-5A69D9B1041B}"/>
          </ac:spMkLst>
        </pc:spChg>
        <pc:spChg chg="del">
          <ac:chgData name="Frosch, Michael Thye" userId="eb116a80-0527-44db-8aeb-c2215047d67b" providerId="ADAL" clId="{837594F6-3A89-4015-942B-313E22E56E39}" dt="2023-11-02T16:29:23.472" v="3780" actId="478"/>
          <ac:spMkLst>
            <pc:docMk/>
            <pc:sldMk cId="2170787344" sldId="1415"/>
            <ac:spMk id="11" creationId="{72170023-91EB-0C8B-E6AA-0D819B211CD0}"/>
          </ac:spMkLst>
        </pc:spChg>
        <pc:picChg chg="add del">
          <ac:chgData name="Frosch, Michael Thye" userId="eb116a80-0527-44db-8aeb-c2215047d67b" providerId="ADAL" clId="{837594F6-3A89-4015-942B-313E22E56E39}" dt="2023-11-02T16:29:05.679" v="3775" actId="478"/>
          <ac:picMkLst>
            <pc:docMk/>
            <pc:sldMk cId="2170787344" sldId="1415"/>
            <ac:picMk id="10" creationId="{B52CA642-30F8-E88D-0F34-F0CB0BCE8253}"/>
          </ac:picMkLst>
        </pc:picChg>
      </pc:sldChg>
      <pc:sldChg chg="modSp add mod">
        <pc:chgData name="Frosch, Michael Thye" userId="eb116a80-0527-44db-8aeb-c2215047d67b" providerId="ADAL" clId="{837594F6-3A89-4015-942B-313E22E56E39}" dt="2023-11-02T16:36:51.680" v="4555" actId="1076"/>
        <pc:sldMkLst>
          <pc:docMk/>
          <pc:sldMk cId="2020906512" sldId="1416"/>
        </pc:sldMkLst>
        <pc:spChg chg="mod">
          <ac:chgData name="Frosch, Michael Thye" userId="eb116a80-0527-44db-8aeb-c2215047d67b" providerId="ADAL" clId="{837594F6-3A89-4015-942B-313E22E56E39}" dt="2023-11-02T16:36:51.680" v="4555" actId="1076"/>
          <ac:spMkLst>
            <pc:docMk/>
            <pc:sldMk cId="2020906512" sldId="1416"/>
            <ac:spMk id="11" creationId="{72170023-91EB-0C8B-E6AA-0D819B211CD0}"/>
          </ac:spMkLst>
        </pc:spChg>
      </pc:sldChg>
      <pc:sldChg chg="addSp delSp modSp add mod delAnim modAnim">
        <pc:chgData name="Frosch, Michael Thye" userId="eb116a80-0527-44db-8aeb-c2215047d67b" providerId="ADAL" clId="{837594F6-3A89-4015-942B-313E22E56E39}" dt="2023-11-04T10:03:41.889" v="10137" actId="20577"/>
        <pc:sldMkLst>
          <pc:docMk/>
          <pc:sldMk cId="1930191475" sldId="1417"/>
        </pc:sldMkLst>
        <pc:spChg chg="mod">
          <ac:chgData name="Frosch, Michael Thye" userId="eb116a80-0527-44db-8aeb-c2215047d67b" providerId="ADAL" clId="{837594F6-3A89-4015-942B-313E22E56E39}" dt="2023-11-03T09:49:03.099" v="5068" actId="6549"/>
          <ac:spMkLst>
            <pc:docMk/>
            <pc:sldMk cId="1930191475" sldId="1417"/>
            <ac:spMk id="2" creationId="{87426DB1-394C-5190-630F-44519B611C8F}"/>
          </ac:spMkLst>
        </pc:spChg>
        <pc:spChg chg="del mod">
          <ac:chgData name="Frosch, Michael Thye" userId="eb116a80-0527-44db-8aeb-c2215047d67b" providerId="ADAL" clId="{837594F6-3A89-4015-942B-313E22E56E39}" dt="2023-11-03T09:50:09.858" v="5069" actId="478"/>
          <ac:spMkLst>
            <pc:docMk/>
            <pc:sldMk cId="1930191475" sldId="1417"/>
            <ac:spMk id="3" creationId="{54F60C1A-E6F3-E129-2051-A59E5663B5F0}"/>
          </ac:spMkLst>
        </pc:spChg>
        <pc:spChg chg="mod">
          <ac:chgData name="Frosch, Michael Thye" userId="eb116a80-0527-44db-8aeb-c2215047d67b" providerId="ADAL" clId="{837594F6-3A89-4015-942B-313E22E56E39}" dt="2023-11-02T16:37:13.881" v="4583" actId="20577"/>
          <ac:spMkLst>
            <pc:docMk/>
            <pc:sldMk cId="1930191475" sldId="1417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4T10:03:41.889" v="10137" actId="20577"/>
          <ac:spMkLst>
            <pc:docMk/>
            <pc:sldMk cId="1930191475" sldId="1417"/>
            <ac:spMk id="7" creationId="{8F24C399-D486-1E6C-91AF-5A69D9B1041B}"/>
          </ac:spMkLst>
        </pc:spChg>
        <pc:spChg chg="add mod">
          <ac:chgData name="Frosch, Michael Thye" userId="eb116a80-0527-44db-8aeb-c2215047d67b" providerId="ADAL" clId="{837594F6-3A89-4015-942B-313E22E56E39}" dt="2023-11-04T10:02:46.344" v="10129" actId="1076"/>
          <ac:spMkLst>
            <pc:docMk/>
            <pc:sldMk cId="1930191475" sldId="1417"/>
            <ac:spMk id="10" creationId="{654D8E2B-85A1-14ED-4718-A675F1332D56}"/>
          </ac:spMkLst>
        </pc:spChg>
        <pc:spChg chg="add mod">
          <ac:chgData name="Frosch, Michael Thye" userId="eb116a80-0527-44db-8aeb-c2215047d67b" providerId="ADAL" clId="{837594F6-3A89-4015-942B-313E22E56E39}" dt="2023-11-04T10:03:16.715" v="10134" actId="1076"/>
          <ac:spMkLst>
            <pc:docMk/>
            <pc:sldMk cId="1930191475" sldId="1417"/>
            <ac:spMk id="11" creationId="{6525699F-2154-ABF2-9D49-A454C26DCEE0}"/>
          </ac:spMkLst>
        </pc:spChg>
        <pc:spChg chg="add del mod">
          <ac:chgData name="Frosch, Michael Thye" userId="eb116a80-0527-44db-8aeb-c2215047d67b" providerId="ADAL" clId="{837594F6-3A89-4015-942B-313E22E56E39}" dt="2023-11-03T09:55:47.326" v="5102"/>
          <ac:spMkLst>
            <pc:docMk/>
            <pc:sldMk cId="1930191475" sldId="1417"/>
            <ac:spMk id="12" creationId="{5E132750-01C7-7AC3-92F2-D1E580B03A01}"/>
          </ac:spMkLst>
        </pc:spChg>
        <pc:spChg chg="add del mod">
          <ac:chgData name="Frosch, Michael Thye" userId="eb116a80-0527-44db-8aeb-c2215047d67b" providerId="ADAL" clId="{837594F6-3A89-4015-942B-313E22E56E39}" dt="2023-11-04T10:02:19.611" v="10122" actId="478"/>
          <ac:spMkLst>
            <pc:docMk/>
            <pc:sldMk cId="1930191475" sldId="1417"/>
            <ac:spMk id="13" creationId="{04A2F881-33F8-C7F4-939F-84C3E73DA4A0}"/>
          </ac:spMkLst>
        </pc:spChg>
        <pc:spChg chg="add del mod">
          <ac:chgData name="Frosch, Michael Thye" userId="eb116a80-0527-44db-8aeb-c2215047d67b" providerId="ADAL" clId="{837594F6-3A89-4015-942B-313E22E56E39}" dt="2023-11-04T10:02:23.157" v="10124" actId="478"/>
          <ac:spMkLst>
            <pc:docMk/>
            <pc:sldMk cId="1930191475" sldId="1417"/>
            <ac:spMk id="14" creationId="{3C0EA14C-53A0-7B11-696B-37AE74397008}"/>
          </ac:spMkLst>
        </pc:spChg>
        <pc:graphicFrameChg chg="add del mod">
          <ac:chgData name="Frosch, Michael Thye" userId="eb116a80-0527-44db-8aeb-c2215047d67b" providerId="ADAL" clId="{837594F6-3A89-4015-942B-313E22E56E39}" dt="2023-11-03T09:54:05.387" v="5078"/>
          <ac:graphicFrameMkLst>
            <pc:docMk/>
            <pc:sldMk cId="1930191475" sldId="1417"/>
            <ac:graphicFrameMk id="5" creationId="{D6FBF5D0-BDE5-DCF3-B8F3-911B7C3FA792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09:54:09.534" v="5082"/>
          <ac:graphicFrameMkLst>
            <pc:docMk/>
            <pc:sldMk cId="1930191475" sldId="1417"/>
            <ac:graphicFrameMk id="8" creationId="{E05EC3E3-2462-EEEA-B1DF-F231A5E6BBA9}"/>
          </ac:graphicFrameMkLst>
        </pc:graphicFrameChg>
        <pc:picChg chg="add mod ord">
          <ac:chgData name="Frosch, Michael Thye" userId="eb116a80-0527-44db-8aeb-c2215047d67b" providerId="ADAL" clId="{837594F6-3A89-4015-942B-313E22E56E39}" dt="2023-11-04T10:03:08.015" v="10133" actId="167"/>
          <ac:picMkLst>
            <pc:docMk/>
            <pc:sldMk cId="1930191475" sldId="1417"/>
            <ac:picMk id="4" creationId="{4A76B47C-FE5A-C8F1-1642-15287054E27E}"/>
          </ac:picMkLst>
        </pc:picChg>
        <pc:picChg chg="add del mod">
          <ac:chgData name="Frosch, Michael Thye" userId="eb116a80-0527-44db-8aeb-c2215047d67b" providerId="ADAL" clId="{837594F6-3A89-4015-942B-313E22E56E39}" dt="2023-11-04T10:02:17.005" v="10121" actId="478"/>
          <ac:picMkLst>
            <pc:docMk/>
            <pc:sldMk cId="1930191475" sldId="1417"/>
            <ac:picMk id="9" creationId="{5A0AA548-1081-FA29-3130-D901F40ED6C4}"/>
          </ac:picMkLst>
        </pc:picChg>
      </pc:sldChg>
      <pc:sldChg chg="addSp delSp modSp add mod">
        <pc:chgData name="Frosch, Michael Thye" userId="eb116a80-0527-44db-8aeb-c2215047d67b" providerId="ADAL" clId="{837594F6-3A89-4015-942B-313E22E56E39}" dt="2023-11-07T12:27:28.608" v="10756" actId="478"/>
        <pc:sldMkLst>
          <pc:docMk/>
          <pc:sldMk cId="4095032212" sldId="1418"/>
        </pc:sldMkLst>
        <pc:spChg chg="add mod">
          <ac:chgData name="Frosch, Michael Thye" userId="eb116a80-0527-44db-8aeb-c2215047d67b" providerId="ADAL" clId="{837594F6-3A89-4015-942B-313E22E56E39}" dt="2023-11-07T12:27:23.077" v="10755" actId="1076"/>
          <ac:spMkLst>
            <pc:docMk/>
            <pc:sldMk cId="4095032212" sldId="1418"/>
            <ac:spMk id="2" creationId="{4C0FB97B-7A2D-7CAC-F2A0-573A0F24C43B}"/>
          </ac:spMkLst>
        </pc:spChg>
        <pc:spChg chg="del mod">
          <ac:chgData name="Frosch, Michael Thye" userId="eb116a80-0527-44db-8aeb-c2215047d67b" providerId="ADAL" clId="{837594F6-3A89-4015-942B-313E22E56E39}" dt="2023-11-07T12:27:28.608" v="10756" actId="478"/>
          <ac:spMkLst>
            <pc:docMk/>
            <pc:sldMk cId="4095032212" sldId="1418"/>
            <ac:spMk id="11" creationId="{72170023-91EB-0C8B-E6AA-0D819B211CD0}"/>
          </ac:spMkLst>
        </pc:spChg>
        <pc:picChg chg="ord">
          <ac:chgData name="Frosch, Michael Thye" userId="eb116a80-0527-44db-8aeb-c2215047d67b" providerId="ADAL" clId="{837594F6-3A89-4015-942B-313E22E56E39}" dt="2023-11-07T12:27:17.783" v="10754" actId="167"/>
          <ac:picMkLst>
            <pc:docMk/>
            <pc:sldMk cId="4095032212" sldId="1418"/>
            <ac:picMk id="10" creationId="{B52CA642-30F8-E88D-0F34-F0CB0BCE8253}"/>
          </ac:picMkLst>
        </pc:picChg>
      </pc:sldChg>
      <pc:sldChg chg="delSp modSp add del mod delAnim">
        <pc:chgData name="Frosch, Michael Thye" userId="eb116a80-0527-44db-8aeb-c2215047d67b" providerId="ADAL" clId="{837594F6-3A89-4015-942B-313E22E56E39}" dt="2023-11-03T09:57:45.625" v="5121" actId="47"/>
        <pc:sldMkLst>
          <pc:docMk/>
          <pc:sldMk cId="1662126190" sldId="1419"/>
        </pc:sldMkLst>
        <pc:spChg chg="del mod">
          <ac:chgData name="Frosch, Michael Thye" userId="eb116a80-0527-44db-8aeb-c2215047d67b" providerId="ADAL" clId="{837594F6-3A89-4015-942B-313E22E56E39}" dt="2023-11-03T09:48:32.763" v="5064" actId="478"/>
          <ac:spMkLst>
            <pc:docMk/>
            <pc:sldMk cId="1662126190" sldId="1419"/>
            <ac:spMk id="2" creationId="{87426DB1-394C-5190-630F-44519B611C8F}"/>
          </ac:spMkLst>
        </pc:spChg>
        <pc:spChg chg="del">
          <ac:chgData name="Frosch, Michael Thye" userId="eb116a80-0527-44db-8aeb-c2215047d67b" providerId="ADAL" clId="{837594F6-3A89-4015-942B-313E22E56E39}" dt="2023-11-03T09:48:34.254" v="5065" actId="478"/>
          <ac:spMkLst>
            <pc:docMk/>
            <pc:sldMk cId="1662126190" sldId="1419"/>
            <ac:spMk id="3" creationId="{54F60C1A-E6F3-E129-2051-A59E5663B5F0}"/>
          </ac:spMkLst>
        </pc:spChg>
        <pc:spChg chg="mod">
          <ac:chgData name="Frosch, Michael Thye" userId="eb116a80-0527-44db-8aeb-c2215047d67b" providerId="ADAL" clId="{837594F6-3A89-4015-942B-313E22E56E39}" dt="2023-11-03T09:48:20.412" v="5062" actId="20577"/>
          <ac:spMkLst>
            <pc:docMk/>
            <pc:sldMk cId="1662126190" sldId="1419"/>
            <ac:spMk id="7" creationId="{8F24C399-D486-1E6C-91AF-5A69D9B1041B}"/>
          </ac:spMkLst>
        </pc:spChg>
      </pc:sldChg>
      <pc:sldChg chg="addSp delSp modSp add mod delAnim modAnim">
        <pc:chgData name="Frosch, Michael Thye" userId="eb116a80-0527-44db-8aeb-c2215047d67b" providerId="ADAL" clId="{837594F6-3A89-4015-942B-313E22E56E39}" dt="2023-11-05T10:30:15.865" v="10625" actId="6549"/>
        <pc:sldMkLst>
          <pc:docMk/>
          <pc:sldMk cId="3357676889" sldId="1419"/>
        </pc:sldMkLst>
        <pc:spChg chg="del mod">
          <ac:chgData name="Frosch, Michael Thye" userId="eb116a80-0527-44db-8aeb-c2215047d67b" providerId="ADAL" clId="{837594F6-3A89-4015-942B-313E22E56E39}" dt="2023-11-03T10:00:37.884" v="5169" actId="478"/>
          <ac:spMkLst>
            <pc:docMk/>
            <pc:sldMk cId="3357676889" sldId="1419"/>
            <ac:spMk id="2" creationId="{87426DB1-394C-5190-630F-44519B611C8F}"/>
          </ac:spMkLst>
        </pc:spChg>
        <pc:spChg chg="del mod">
          <ac:chgData name="Frosch, Michael Thye" userId="eb116a80-0527-44db-8aeb-c2215047d67b" providerId="ADAL" clId="{837594F6-3A89-4015-942B-313E22E56E39}" dt="2023-11-03T10:00:35.663" v="5168" actId="478"/>
          <ac:spMkLst>
            <pc:docMk/>
            <pc:sldMk cId="3357676889" sldId="1419"/>
            <ac:spMk id="3" creationId="{54F60C1A-E6F3-E129-2051-A59E5663B5F0}"/>
          </ac:spMkLst>
        </pc:spChg>
        <pc:spChg chg="mod">
          <ac:chgData name="Frosch, Michael Thye" userId="eb116a80-0527-44db-8aeb-c2215047d67b" providerId="ADAL" clId="{837594F6-3A89-4015-942B-313E22E56E39}" dt="2023-11-03T09:58:19.468" v="5160" actId="790"/>
          <ac:spMkLst>
            <pc:docMk/>
            <pc:sldMk cId="3357676889" sldId="1419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5T10:30:15.865" v="10625" actId="6549"/>
          <ac:spMkLst>
            <pc:docMk/>
            <pc:sldMk cId="3357676889" sldId="1419"/>
            <ac:spMk id="7" creationId="{8F24C399-D486-1E6C-91AF-5A69D9B1041B}"/>
          </ac:spMkLst>
        </pc:spChg>
        <pc:spChg chg="add mod">
          <ac:chgData name="Frosch, Michael Thye" userId="eb116a80-0527-44db-8aeb-c2215047d67b" providerId="ADAL" clId="{837594F6-3A89-4015-942B-313E22E56E39}" dt="2023-11-04T10:07:11.544" v="10325" actId="1076"/>
          <ac:spMkLst>
            <pc:docMk/>
            <pc:sldMk cId="3357676889" sldId="1419"/>
            <ac:spMk id="8" creationId="{26A118A2-A7DD-EA9E-2ED5-480B9E90ED3B}"/>
          </ac:spMkLst>
        </pc:spChg>
        <pc:spChg chg="add mod">
          <ac:chgData name="Frosch, Michael Thye" userId="eb116a80-0527-44db-8aeb-c2215047d67b" providerId="ADAL" clId="{837594F6-3A89-4015-942B-313E22E56E39}" dt="2023-11-04T10:07:11.544" v="10325" actId="1076"/>
          <ac:spMkLst>
            <pc:docMk/>
            <pc:sldMk cId="3357676889" sldId="1419"/>
            <ac:spMk id="9" creationId="{BEFBEC3B-F029-66AD-4710-CD93A4D11B84}"/>
          </ac:spMkLst>
        </pc:spChg>
        <pc:spChg chg="add mod">
          <ac:chgData name="Frosch, Michael Thye" userId="eb116a80-0527-44db-8aeb-c2215047d67b" providerId="ADAL" clId="{837594F6-3A89-4015-942B-313E22E56E39}" dt="2023-11-04T10:07:11.544" v="10325" actId="1076"/>
          <ac:spMkLst>
            <pc:docMk/>
            <pc:sldMk cId="3357676889" sldId="1419"/>
            <ac:spMk id="10" creationId="{2B660967-D2F5-EA40-FED6-9B30CBD6CC0F}"/>
          </ac:spMkLst>
        </pc:spChg>
        <pc:spChg chg="add mod">
          <ac:chgData name="Frosch, Michael Thye" userId="eb116a80-0527-44db-8aeb-c2215047d67b" providerId="ADAL" clId="{837594F6-3A89-4015-942B-313E22E56E39}" dt="2023-11-04T10:07:11.544" v="10325" actId="1076"/>
          <ac:spMkLst>
            <pc:docMk/>
            <pc:sldMk cId="3357676889" sldId="1419"/>
            <ac:spMk id="11" creationId="{2DB88508-6423-8985-A564-CE9D6A139E15}"/>
          </ac:spMkLst>
        </pc:spChg>
        <pc:graphicFrameChg chg="add del mod">
          <ac:chgData name="Frosch, Michael Thye" userId="eb116a80-0527-44db-8aeb-c2215047d67b" providerId="ADAL" clId="{837594F6-3A89-4015-942B-313E22E56E39}" dt="2023-11-03T10:03:21.883" v="5330"/>
          <ac:graphicFrameMkLst>
            <pc:docMk/>
            <pc:sldMk cId="3357676889" sldId="1419"/>
            <ac:graphicFrameMk id="4" creationId="{EA5DF1E0-9D0F-F930-1CB6-6116F0654CAF}"/>
          </ac:graphicFrameMkLst>
        </pc:graphicFrameChg>
        <pc:picChg chg="add mod">
          <ac:chgData name="Frosch, Michael Thye" userId="eb116a80-0527-44db-8aeb-c2215047d67b" providerId="ADAL" clId="{837594F6-3A89-4015-942B-313E22E56E39}" dt="2023-11-04T10:07:11.544" v="10325" actId="1076"/>
          <ac:picMkLst>
            <pc:docMk/>
            <pc:sldMk cId="3357676889" sldId="1419"/>
            <ac:picMk id="5" creationId="{DB32D478-119B-DF1C-9670-862170365A1D}"/>
          </ac:picMkLst>
        </pc:picChg>
      </pc:sldChg>
      <pc:sldChg chg="modSp add mod">
        <pc:chgData name="Frosch, Michael Thye" userId="eb116a80-0527-44db-8aeb-c2215047d67b" providerId="ADAL" clId="{837594F6-3A89-4015-942B-313E22E56E39}" dt="2023-11-03T10:07:48.839" v="5376" actId="207"/>
        <pc:sldMkLst>
          <pc:docMk/>
          <pc:sldMk cId="1629176165" sldId="1420"/>
        </pc:sldMkLst>
        <pc:spChg chg="mod">
          <ac:chgData name="Frosch, Michael Thye" userId="eb116a80-0527-44db-8aeb-c2215047d67b" providerId="ADAL" clId="{837594F6-3A89-4015-942B-313E22E56E39}" dt="2023-11-03T10:07:48.839" v="5376" actId="207"/>
          <ac:spMkLst>
            <pc:docMk/>
            <pc:sldMk cId="1629176165" sldId="1420"/>
            <ac:spMk id="7" creationId="{8F24C399-D486-1E6C-91AF-5A69D9B1041B}"/>
          </ac:spMkLst>
        </pc:spChg>
      </pc:sldChg>
      <pc:sldChg chg="add del">
        <pc:chgData name="Frosch, Michael Thye" userId="eb116a80-0527-44db-8aeb-c2215047d67b" providerId="ADAL" clId="{837594F6-3A89-4015-942B-313E22E56E39}" dt="2023-11-03T10:21:25.615" v="5643" actId="47"/>
        <pc:sldMkLst>
          <pc:docMk/>
          <pc:sldMk cId="1868138090" sldId="1421"/>
        </pc:sldMkLst>
      </pc:sldChg>
      <pc:sldChg chg="addSp delSp modSp add mod delAnim modAnim">
        <pc:chgData name="Frosch, Michael Thye" userId="eb116a80-0527-44db-8aeb-c2215047d67b" providerId="ADAL" clId="{837594F6-3A89-4015-942B-313E22E56E39}" dt="2023-11-07T12:31:58.985" v="10833" actId="313"/>
        <pc:sldMkLst>
          <pc:docMk/>
          <pc:sldMk cId="2841843415" sldId="1422"/>
        </pc:sldMkLst>
        <pc:spChg chg="add mod">
          <ac:chgData name="Frosch, Michael Thye" userId="eb116a80-0527-44db-8aeb-c2215047d67b" providerId="ADAL" clId="{837594F6-3A89-4015-942B-313E22E56E39}" dt="2023-11-03T10:11:58.954" v="5605" actId="14100"/>
          <ac:spMkLst>
            <pc:docMk/>
            <pc:sldMk cId="2841843415" sldId="1422"/>
            <ac:spMk id="2" creationId="{67EC7DCA-FF77-0093-DE97-D44CF56AD71C}"/>
          </ac:spMkLst>
        </pc:spChg>
        <pc:spChg chg="add mod">
          <ac:chgData name="Frosch, Michael Thye" userId="eb116a80-0527-44db-8aeb-c2215047d67b" providerId="ADAL" clId="{837594F6-3A89-4015-942B-313E22E56E39}" dt="2023-11-03T10:12:13.796" v="5608" actId="6549"/>
          <ac:spMkLst>
            <pc:docMk/>
            <pc:sldMk cId="2841843415" sldId="1422"/>
            <ac:spMk id="3" creationId="{85B8F743-F8A3-AFA6-261F-9E73D2183225}"/>
          </ac:spMkLst>
        </pc:spChg>
        <pc:spChg chg="mod">
          <ac:chgData name="Frosch, Michael Thye" userId="eb116a80-0527-44db-8aeb-c2215047d67b" providerId="ADAL" clId="{837594F6-3A89-4015-942B-313E22E56E39}" dt="2023-11-03T10:08:20.613" v="5387" actId="20577"/>
          <ac:spMkLst>
            <pc:docMk/>
            <pc:sldMk cId="2841843415" sldId="1422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7T12:31:58.985" v="10833" actId="313"/>
          <ac:spMkLst>
            <pc:docMk/>
            <pc:sldMk cId="2841843415" sldId="1422"/>
            <ac:spMk id="7" creationId="{8F24C399-D486-1E6C-91AF-5A69D9B1041B}"/>
          </ac:spMkLst>
        </pc:spChg>
        <pc:spChg chg="del">
          <ac:chgData name="Frosch, Michael Thye" userId="eb116a80-0527-44db-8aeb-c2215047d67b" providerId="ADAL" clId="{837594F6-3A89-4015-942B-313E22E56E39}" dt="2023-11-03T10:10:29.588" v="5595" actId="478"/>
          <ac:spMkLst>
            <pc:docMk/>
            <pc:sldMk cId="2841843415" sldId="1422"/>
            <ac:spMk id="8" creationId="{26A118A2-A7DD-EA9E-2ED5-480B9E90ED3B}"/>
          </ac:spMkLst>
        </pc:spChg>
        <pc:spChg chg="del">
          <ac:chgData name="Frosch, Michael Thye" userId="eb116a80-0527-44db-8aeb-c2215047d67b" providerId="ADAL" clId="{837594F6-3A89-4015-942B-313E22E56E39}" dt="2023-11-03T10:10:33.403" v="5597" actId="478"/>
          <ac:spMkLst>
            <pc:docMk/>
            <pc:sldMk cId="2841843415" sldId="1422"/>
            <ac:spMk id="9" creationId="{BEFBEC3B-F029-66AD-4710-CD93A4D11B84}"/>
          </ac:spMkLst>
        </pc:spChg>
        <pc:spChg chg="del">
          <ac:chgData name="Frosch, Michael Thye" userId="eb116a80-0527-44db-8aeb-c2215047d67b" providerId="ADAL" clId="{837594F6-3A89-4015-942B-313E22E56E39}" dt="2023-11-03T10:10:30.677" v="5596" actId="478"/>
          <ac:spMkLst>
            <pc:docMk/>
            <pc:sldMk cId="2841843415" sldId="1422"/>
            <ac:spMk id="10" creationId="{2B660967-D2F5-EA40-FED6-9B30CBD6CC0F}"/>
          </ac:spMkLst>
        </pc:spChg>
        <pc:spChg chg="del">
          <ac:chgData name="Frosch, Michael Thye" userId="eb116a80-0527-44db-8aeb-c2215047d67b" providerId="ADAL" clId="{837594F6-3A89-4015-942B-313E22E56E39}" dt="2023-11-03T10:10:34.614" v="5598" actId="478"/>
          <ac:spMkLst>
            <pc:docMk/>
            <pc:sldMk cId="2841843415" sldId="1422"/>
            <ac:spMk id="11" creationId="{2DB88508-6423-8985-A564-CE9D6A139E15}"/>
          </ac:spMkLst>
        </pc:spChg>
        <pc:picChg chg="del">
          <ac:chgData name="Frosch, Michael Thye" userId="eb116a80-0527-44db-8aeb-c2215047d67b" providerId="ADAL" clId="{837594F6-3A89-4015-942B-313E22E56E39}" dt="2023-11-03T10:10:28.206" v="5594" actId="478"/>
          <ac:picMkLst>
            <pc:docMk/>
            <pc:sldMk cId="2841843415" sldId="1422"/>
            <ac:picMk id="5" creationId="{DB32D478-119B-DF1C-9670-862170365A1D}"/>
          </ac:picMkLst>
        </pc:picChg>
      </pc:sldChg>
      <pc:sldChg chg="addSp delSp modSp add del mod delAnim modAnim">
        <pc:chgData name="Frosch, Michael Thye" userId="eb116a80-0527-44db-8aeb-c2215047d67b" providerId="ADAL" clId="{837594F6-3A89-4015-942B-313E22E56E39}" dt="2023-11-09T10:54:56.786" v="11187" actId="1076"/>
        <pc:sldMkLst>
          <pc:docMk/>
          <pc:sldMk cId="3602984231" sldId="1423"/>
        </pc:sldMkLst>
        <pc:spChg chg="add del mod">
          <ac:chgData name="Frosch, Michael Thye" userId="eb116a80-0527-44db-8aeb-c2215047d67b" providerId="ADAL" clId="{837594F6-3A89-4015-942B-313E22E56E39}" dt="2023-11-03T10:30:34.435" v="6244" actId="478"/>
          <ac:spMkLst>
            <pc:docMk/>
            <pc:sldMk cId="3602984231" sldId="1423"/>
            <ac:spMk id="3" creationId="{8A8D8485-D2EA-BA4F-1B9B-2E72ECC16DE4}"/>
          </ac:spMkLst>
        </pc:spChg>
        <pc:spChg chg="add del mod">
          <ac:chgData name="Frosch, Michael Thye" userId="eb116a80-0527-44db-8aeb-c2215047d67b" providerId="ADAL" clId="{837594F6-3A89-4015-942B-313E22E56E39}" dt="2023-11-03T10:30:38.132" v="6246" actId="478"/>
          <ac:spMkLst>
            <pc:docMk/>
            <pc:sldMk cId="3602984231" sldId="1423"/>
            <ac:spMk id="4" creationId="{22E6CEB7-A660-B7EE-D332-D22DD2D0D195}"/>
          </ac:spMkLst>
        </pc:spChg>
        <pc:spChg chg="mod">
          <ac:chgData name="Frosch, Michael Thye" userId="eb116a80-0527-44db-8aeb-c2215047d67b" providerId="ADAL" clId="{837594F6-3A89-4015-942B-313E22E56E39}" dt="2023-11-03T10:30:45.153" v="6267" actId="20577"/>
          <ac:spMkLst>
            <pc:docMk/>
            <pc:sldMk cId="3602984231" sldId="1423"/>
            <ac:spMk id="6" creationId="{364D96A2-AF67-10A2-1A88-C808EB746AB4}"/>
          </ac:spMkLst>
        </pc:spChg>
        <pc:spChg chg="del mod">
          <ac:chgData name="Frosch, Michael Thye" userId="eb116a80-0527-44db-8aeb-c2215047d67b" providerId="ADAL" clId="{837594F6-3A89-4015-942B-313E22E56E39}" dt="2023-11-03T10:30:30.197" v="6242" actId="478"/>
          <ac:spMkLst>
            <pc:docMk/>
            <pc:sldMk cId="3602984231" sldId="1423"/>
            <ac:spMk id="7" creationId="{8F24C399-D486-1E6C-91AF-5A69D9B1041B}"/>
          </ac:spMkLst>
        </pc:spChg>
        <pc:spChg chg="del">
          <ac:chgData name="Frosch, Michael Thye" userId="eb116a80-0527-44db-8aeb-c2215047d67b" providerId="ADAL" clId="{837594F6-3A89-4015-942B-313E22E56E39}" dt="2023-11-03T10:24:28.967" v="5914" actId="478"/>
          <ac:spMkLst>
            <pc:docMk/>
            <pc:sldMk cId="3602984231" sldId="1423"/>
            <ac:spMk id="8" creationId="{26A118A2-A7DD-EA9E-2ED5-480B9E90ED3B}"/>
          </ac:spMkLst>
        </pc:spChg>
        <pc:spChg chg="del">
          <ac:chgData name="Frosch, Michael Thye" userId="eb116a80-0527-44db-8aeb-c2215047d67b" providerId="ADAL" clId="{837594F6-3A89-4015-942B-313E22E56E39}" dt="2023-11-03T10:24:28.021" v="5913" actId="478"/>
          <ac:spMkLst>
            <pc:docMk/>
            <pc:sldMk cId="3602984231" sldId="1423"/>
            <ac:spMk id="9" creationId="{BEFBEC3B-F029-66AD-4710-CD93A4D11B84}"/>
          </ac:spMkLst>
        </pc:spChg>
        <pc:spChg chg="del">
          <ac:chgData name="Frosch, Michael Thye" userId="eb116a80-0527-44db-8aeb-c2215047d67b" providerId="ADAL" clId="{837594F6-3A89-4015-942B-313E22E56E39}" dt="2023-11-03T10:24:30.536" v="5916" actId="478"/>
          <ac:spMkLst>
            <pc:docMk/>
            <pc:sldMk cId="3602984231" sldId="1423"/>
            <ac:spMk id="10" creationId="{2B660967-D2F5-EA40-FED6-9B30CBD6CC0F}"/>
          </ac:spMkLst>
        </pc:spChg>
        <pc:spChg chg="del">
          <ac:chgData name="Frosch, Michael Thye" userId="eb116a80-0527-44db-8aeb-c2215047d67b" providerId="ADAL" clId="{837594F6-3A89-4015-942B-313E22E56E39}" dt="2023-11-03T10:24:29.809" v="5915" actId="478"/>
          <ac:spMkLst>
            <pc:docMk/>
            <pc:sldMk cId="3602984231" sldId="1423"/>
            <ac:spMk id="11" creationId="{2DB88508-6423-8985-A564-CE9D6A139E15}"/>
          </ac:spMkLst>
        </pc:spChg>
        <pc:spChg chg="add del mod">
          <ac:chgData name="Frosch, Michael Thye" userId="eb116a80-0527-44db-8aeb-c2215047d67b" providerId="ADAL" clId="{837594F6-3A89-4015-942B-313E22E56E39}" dt="2023-11-03T10:27:45.214" v="6045"/>
          <ac:spMkLst>
            <pc:docMk/>
            <pc:sldMk cId="3602984231" sldId="1423"/>
            <ac:spMk id="12" creationId="{C982D331-ED16-2FE8-D2F5-8AB537CFC7E8}"/>
          </ac:spMkLst>
        </pc:spChg>
        <pc:spChg chg="add del mod">
          <ac:chgData name="Frosch, Michael Thye" userId="eb116a80-0527-44db-8aeb-c2215047d67b" providerId="ADAL" clId="{837594F6-3A89-4015-942B-313E22E56E39}" dt="2023-11-03T10:30:36.324" v="6245" actId="478"/>
          <ac:spMkLst>
            <pc:docMk/>
            <pc:sldMk cId="3602984231" sldId="1423"/>
            <ac:spMk id="13" creationId="{02400CF6-B7C7-FCCC-3AA7-49D5B29B6D59}"/>
          </ac:spMkLst>
        </pc:spChg>
        <pc:spChg chg="add del mod">
          <ac:chgData name="Frosch, Michael Thye" userId="eb116a80-0527-44db-8aeb-c2215047d67b" providerId="ADAL" clId="{837594F6-3A89-4015-942B-313E22E56E39}" dt="2023-11-03T10:30:58.866" v="6270" actId="478"/>
          <ac:spMkLst>
            <pc:docMk/>
            <pc:sldMk cId="3602984231" sldId="1423"/>
            <ac:spMk id="14" creationId="{E4D2C86A-E427-167F-E31B-522F6911F696}"/>
          </ac:spMkLst>
        </pc:spChg>
        <pc:spChg chg="add del mod">
          <ac:chgData name="Frosch, Michael Thye" userId="eb116a80-0527-44db-8aeb-c2215047d67b" providerId="ADAL" clId="{837594F6-3A89-4015-942B-313E22E56E39}" dt="2023-11-03T10:30:52.823" v="6268" actId="478"/>
          <ac:spMkLst>
            <pc:docMk/>
            <pc:sldMk cId="3602984231" sldId="1423"/>
            <ac:spMk id="15" creationId="{5BE18F3B-58B0-8BD7-DC4F-21EB692C428E}"/>
          </ac:spMkLst>
        </pc:spChg>
        <pc:spChg chg="add mod">
          <ac:chgData name="Frosch, Michael Thye" userId="eb116a80-0527-44db-8aeb-c2215047d67b" providerId="ADAL" clId="{837594F6-3A89-4015-942B-313E22E56E39}" dt="2023-11-09T10:54:27.285" v="11185" actId="20577"/>
          <ac:spMkLst>
            <pc:docMk/>
            <pc:sldMk cId="3602984231" sldId="1423"/>
            <ac:spMk id="17" creationId="{CD1D8B40-2428-7BAF-49E0-5D676B1BE804}"/>
          </ac:spMkLst>
        </pc:spChg>
        <pc:spChg chg="add mod">
          <ac:chgData name="Frosch, Michael Thye" userId="eb116a80-0527-44db-8aeb-c2215047d67b" providerId="ADAL" clId="{837594F6-3A89-4015-942B-313E22E56E39}" dt="2023-11-07T17:29:15.876" v="11116" actId="20577"/>
          <ac:spMkLst>
            <pc:docMk/>
            <pc:sldMk cId="3602984231" sldId="1423"/>
            <ac:spMk id="18" creationId="{7B0846D0-A641-588F-61A0-DA2D293C11AD}"/>
          </ac:spMkLst>
        </pc:spChg>
        <pc:spChg chg="add del">
          <ac:chgData name="Frosch, Michael Thye" userId="eb116a80-0527-44db-8aeb-c2215047d67b" providerId="ADAL" clId="{837594F6-3A89-4015-942B-313E22E56E39}" dt="2023-11-03T10:41:03.209" v="6422" actId="22"/>
          <ac:spMkLst>
            <pc:docMk/>
            <pc:sldMk cId="3602984231" sldId="1423"/>
            <ac:spMk id="23" creationId="{2321D548-35B3-8254-6AA0-DC1529E2764F}"/>
          </ac:spMkLst>
        </pc:spChg>
        <pc:spChg chg="add mod">
          <ac:chgData name="Frosch, Michael Thye" userId="eb116a80-0527-44db-8aeb-c2215047d67b" providerId="ADAL" clId="{837594F6-3A89-4015-942B-313E22E56E39}" dt="2023-11-09T10:54:56.786" v="11187" actId="1076"/>
          <ac:spMkLst>
            <pc:docMk/>
            <pc:sldMk cId="3602984231" sldId="1423"/>
            <ac:spMk id="26" creationId="{07040908-C7BE-2F13-17D9-2E20E50989EA}"/>
          </ac:spMkLst>
        </pc:spChg>
        <pc:spChg chg="add mod">
          <ac:chgData name="Frosch, Michael Thye" userId="eb116a80-0527-44db-8aeb-c2215047d67b" providerId="ADAL" clId="{837594F6-3A89-4015-942B-313E22E56E39}" dt="2023-11-05T10:35:08.344" v="10693" actId="1076"/>
          <ac:spMkLst>
            <pc:docMk/>
            <pc:sldMk cId="3602984231" sldId="1423"/>
            <ac:spMk id="29" creationId="{4000E894-2257-6AB9-2B65-5CC8900218BD}"/>
          </ac:spMkLst>
        </pc:spChg>
        <pc:spChg chg="add mod">
          <ac:chgData name="Frosch, Michael Thye" userId="eb116a80-0527-44db-8aeb-c2215047d67b" providerId="ADAL" clId="{837594F6-3A89-4015-942B-313E22E56E39}" dt="2023-11-03T12:49:35.072" v="8354" actId="1076"/>
          <ac:spMkLst>
            <pc:docMk/>
            <pc:sldMk cId="3602984231" sldId="1423"/>
            <ac:spMk id="30" creationId="{EC0EA3FF-5F66-2470-8E78-90E9CE9761C6}"/>
          </ac:spMkLst>
        </pc:spChg>
        <pc:spChg chg="add del">
          <ac:chgData name="Frosch, Michael Thye" userId="eb116a80-0527-44db-8aeb-c2215047d67b" providerId="ADAL" clId="{837594F6-3A89-4015-942B-313E22E56E39}" dt="2023-11-03T12:50:22.263" v="8359" actId="22"/>
          <ac:spMkLst>
            <pc:docMk/>
            <pc:sldMk cId="3602984231" sldId="1423"/>
            <ac:spMk id="32" creationId="{97C7ED77-8343-8B1E-3E72-C391072D9D57}"/>
          </ac:spMkLst>
        </pc:spChg>
        <pc:graphicFrameChg chg="add del mod">
          <ac:chgData name="Frosch, Michael Thye" userId="eb116a80-0527-44db-8aeb-c2215047d67b" providerId="ADAL" clId="{837594F6-3A89-4015-942B-313E22E56E39}" dt="2023-11-03T10:39:05.053" v="6413"/>
          <ac:graphicFrameMkLst>
            <pc:docMk/>
            <pc:sldMk cId="3602984231" sldId="1423"/>
            <ac:graphicFrameMk id="20" creationId="{9D1C02B9-8FC3-6045-A283-46EBA3D967D2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10:41:00.850" v="6419"/>
          <ac:graphicFrameMkLst>
            <pc:docMk/>
            <pc:sldMk cId="3602984231" sldId="1423"/>
            <ac:graphicFrameMk id="21" creationId="{71D8ADA5-9A71-24AE-8386-991667C69EA6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10:41:07.320" v="6426"/>
          <ac:graphicFrameMkLst>
            <pc:docMk/>
            <pc:sldMk cId="3602984231" sldId="1423"/>
            <ac:graphicFrameMk id="24" creationId="{DA0FB107-3877-B5E4-F3A7-6764FFB7BCE6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10:44:18.584" v="6509"/>
          <ac:graphicFrameMkLst>
            <pc:docMk/>
            <pc:sldMk cId="3602984231" sldId="1423"/>
            <ac:graphicFrameMk id="27" creationId="{33CABF41-F420-1C40-6BC1-95B1FF82FF2A}"/>
          </ac:graphicFrameMkLst>
        </pc:graphicFrameChg>
        <pc:picChg chg="add del mod">
          <ac:chgData name="Frosch, Michael Thye" userId="eb116a80-0527-44db-8aeb-c2215047d67b" providerId="ADAL" clId="{837594F6-3A89-4015-942B-313E22E56E39}" dt="2023-11-03T10:30:32.653" v="6243" actId="478"/>
          <ac:picMkLst>
            <pc:docMk/>
            <pc:sldMk cId="3602984231" sldId="1423"/>
            <ac:picMk id="2" creationId="{C78CF51C-FEE8-884C-8DA5-18CE36B36FC8}"/>
          </ac:picMkLst>
        </pc:picChg>
        <pc:picChg chg="del">
          <ac:chgData name="Frosch, Michael Thye" userId="eb116a80-0527-44db-8aeb-c2215047d67b" providerId="ADAL" clId="{837594F6-3A89-4015-942B-313E22E56E39}" dt="2023-11-03T10:24:24.280" v="5912" actId="478"/>
          <ac:picMkLst>
            <pc:docMk/>
            <pc:sldMk cId="3602984231" sldId="1423"/>
            <ac:picMk id="5" creationId="{DB32D478-119B-DF1C-9670-862170365A1D}"/>
          </ac:picMkLst>
        </pc:picChg>
        <pc:picChg chg="add del mod">
          <ac:chgData name="Frosch, Michael Thye" userId="eb116a80-0527-44db-8aeb-c2215047d67b" providerId="ADAL" clId="{837594F6-3A89-4015-942B-313E22E56E39}" dt="2023-11-03T12:04:23.975" v="8101" actId="478"/>
          <ac:picMkLst>
            <pc:docMk/>
            <pc:sldMk cId="3602984231" sldId="1423"/>
            <ac:picMk id="19" creationId="{95242D50-A806-A76E-22ED-5A05DDB16615}"/>
          </ac:picMkLst>
        </pc:picChg>
        <pc:picChg chg="add mod">
          <ac:chgData name="Frosch, Michael Thye" userId="eb116a80-0527-44db-8aeb-c2215047d67b" providerId="ADAL" clId="{837594F6-3A89-4015-942B-313E22E56E39}" dt="2023-11-09T10:54:52.468" v="11186" actId="1076"/>
          <ac:picMkLst>
            <pc:docMk/>
            <pc:sldMk cId="3602984231" sldId="1423"/>
            <ac:picMk id="25" creationId="{F5AF6E57-0341-F5A2-5550-73F05FB436A1}"/>
          </ac:picMkLst>
        </pc:picChg>
        <pc:picChg chg="add mod">
          <ac:chgData name="Frosch, Michael Thye" userId="eb116a80-0527-44db-8aeb-c2215047d67b" providerId="ADAL" clId="{837594F6-3A89-4015-942B-313E22E56E39}" dt="2023-11-05T10:35:05.171" v="10692" actId="1076"/>
          <ac:picMkLst>
            <pc:docMk/>
            <pc:sldMk cId="3602984231" sldId="1423"/>
            <ac:picMk id="28" creationId="{A9DA0A44-7A72-159E-9059-85FAD2624FF0}"/>
          </ac:picMkLst>
        </pc:picChg>
      </pc:sldChg>
      <pc:sldChg chg="add del">
        <pc:chgData name="Frosch, Michael Thye" userId="eb116a80-0527-44db-8aeb-c2215047d67b" providerId="ADAL" clId="{837594F6-3A89-4015-942B-313E22E56E39}" dt="2023-11-03T11:22:34.548" v="7450" actId="47"/>
        <pc:sldMkLst>
          <pc:docMk/>
          <pc:sldMk cId="3361353598" sldId="1424"/>
        </pc:sldMkLst>
      </pc:sldChg>
      <pc:sldChg chg="add modAnim">
        <pc:chgData name="Frosch, Michael Thye" userId="eb116a80-0527-44db-8aeb-c2215047d67b" providerId="ADAL" clId="{837594F6-3A89-4015-942B-313E22E56E39}" dt="2023-11-04T10:12:01.009" v="10371"/>
        <pc:sldMkLst>
          <pc:docMk/>
          <pc:sldMk cId="4083778008" sldId="1425"/>
        </pc:sldMkLst>
      </pc:sldChg>
      <pc:sldChg chg="add modAnim">
        <pc:chgData name="Frosch, Michael Thye" userId="eb116a80-0527-44db-8aeb-c2215047d67b" providerId="ADAL" clId="{837594F6-3A89-4015-942B-313E22E56E39}" dt="2023-11-07T12:37:03.160" v="10846"/>
        <pc:sldMkLst>
          <pc:docMk/>
          <pc:sldMk cId="3777203245" sldId="1426"/>
        </pc:sldMkLst>
      </pc:sldChg>
      <pc:sldChg chg="add modAnim">
        <pc:chgData name="Frosch, Michael Thye" userId="eb116a80-0527-44db-8aeb-c2215047d67b" providerId="ADAL" clId="{837594F6-3A89-4015-942B-313E22E56E39}" dt="2023-11-07T12:37:11.230" v="10847"/>
        <pc:sldMkLst>
          <pc:docMk/>
          <pc:sldMk cId="4279661560" sldId="1427"/>
        </pc:sldMkLst>
      </pc:sldChg>
      <pc:sldChg chg="delSp modSp add mod delAnim modAnim">
        <pc:chgData name="Frosch, Michael Thye" userId="eb116a80-0527-44db-8aeb-c2215047d67b" providerId="ADAL" clId="{837594F6-3A89-4015-942B-313E22E56E39}" dt="2023-11-03T11:15:30.631" v="7319" actId="15"/>
        <pc:sldMkLst>
          <pc:docMk/>
          <pc:sldMk cId="1324740190" sldId="1428"/>
        </pc:sldMkLst>
        <pc:spChg chg="mod">
          <ac:chgData name="Frosch, Michael Thye" userId="eb116a80-0527-44db-8aeb-c2215047d67b" providerId="ADAL" clId="{837594F6-3A89-4015-942B-313E22E56E39}" dt="2023-11-03T10:47:36.847" v="6729" actId="20577"/>
          <ac:spMkLst>
            <pc:docMk/>
            <pc:sldMk cId="1324740190" sldId="1428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3T11:15:30.631" v="7319" actId="15"/>
          <ac:spMkLst>
            <pc:docMk/>
            <pc:sldMk cId="1324740190" sldId="1428"/>
            <ac:spMk id="17" creationId="{CD1D8B40-2428-7BAF-49E0-5D676B1BE804}"/>
          </ac:spMkLst>
        </pc:spChg>
        <pc:spChg chg="del mod">
          <ac:chgData name="Frosch, Michael Thye" userId="eb116a80-0527-44db-8aeb-c2215047d67b" providerId="ADAL" clId="{837594F6-3A89-4015-942B-313E22E56E39}" dt="2023-11-03T10:48:14.670" v="6736" actId="478"/>
          <ac:spMkLst>
            <pc:docMk/>
            <pc:sldMk cId="1324740190" sldId="1428"/>
            <ac:spMk id="18" creationId="{7B0846D0-A641-588F-61A0-DA2D293C11AD}"/>
          </ac:spMkLst>
        </pc:spChg>
        <pc:spChg chg="del">
          <ac:chgData name="Frosch, Michael Thye" userId="eb116a80-0527-44db-8aeb-c2215047d67b" providerId="ADAL" clId="{837594F6-3A89-4015-942B-313E22E56E39}" dt="2023-11-03T10:47:49.743" v="6734" actId="478"/>
          <ac:spMkLst>
            <pc:docMk/>
            <pc:sldMk cId="1324740190" sldId="1428"/>
            <ac:spMk id="26" creationId="{07040908-C7BE-2F13-17D9-2E20E50989EA}"/>
          </ac:spMkLst>
        </pc:spChg>
        <pc:spChg chg="del">
          <ac:chgData name="Frosch, Michael Thye" userId="eb116a80-0527-44db-8aeb-c2215047d67b" providerId="ADAL" clId="{837594F6-3A89-4015-942B-313E22E56E39}" dt="2023-11-03T10:47:47.476" v="6733" actId="478"/>
          <ac:spMkLst>
            <pc:docMk/>
            <pc:sldMk cId="1324740190" sldId="1428"/>
            <ac:spMk id="29" creationId="{4000E894-2257-6AB9-2B65-5CC8900218BD}"/>
          </ac:spMkLst>
        </pc:spChg>
        <pc:spChg chg="del">
          <ac:chgData name="Frosch, Michael Thye" userId="eb116a80-0527-44db-8aeb-c2215047d67b" providerId="ADAL" clId="{837594F6-3A89-4015-942B-313E22E56E39}" dt="2023-11-03T10:48:17.107" v="6737" actId="478"/>
          <ac:spMkLst>
            <pc:docMk/>
            <pc:sldMk cId="1324740190" sldId="1428"/>
            <ac:spMk id="30" creationId="{EC0EA3FF-5F66-2470-8E78-90E9CE9761C6}"/>
          </ac:spMkLst>
        </pc:spChg>
        <pc:picChg chg="del">
          <ac:chgData name="Frosch, Michael Thye" userId="eb116a80-0527-44db-8aeb-c2215047d67b" providerId="ADAL" clId="{837594F6-3A89-4015-942B-313E22E56E39}" dt="2023-11-03T10:47:42.879" v="6730" actId="478"/>
          <ac:picMkLst>
            <pc:docMk/>
            <pc:sldMk cId="1324740190" sldId="1428"/>
            <ac:picMk id="19" creationId="{95242D50-A806-A76E-22ED-5A05DDB16615}"/>
          </ac:picMkLst>
        </pc:picChg>
        <pc:picChg chg="del">
          <ac:chgData name="Frosch, Michael Thye" userId="eb116a80-0527-44db-8aeb-c2215047d67b" providerId="ADAL" clId="{837594F6-3A89-4015-942B-313E22E56E39}" dt="2023-11-03T10:47:44.339" v="6731" actId="478"/>
          <ac:picMkLst>
            <pc:docMk/>
            <pc:sldMk cId="1324740190" sldId="1428"/>
            <ac:picMk id="25" creationId="{F5AF6E57-0341-F5A2-5550-73F05FB436A1}"/>
          </ac:picMkLst>
        </pc:picChg>
        <pc:picChg chg="del">
          <ac:chgData name="Frosch, Michael Thye" userId="eb116a80-0527-44db-8aeb-c2215047d67b" providerId="ADAL" clId="{837594F6-3A89-4015-942B-313E22E56E39}" dt="2023-11-03T10:47:45.780" v="6732" actId="478"/>
          <ac:picMkLst>
            <pc:docMk/>
            <pc:sldMk cId="1324740190" sldId="1428"/>
            <ac:picMk id="28" creationId="{A9DA0A44-7A72-159E-9059-85FAD2624FF0}"/>
          </ac:picMkLst>
        </pc:picChg>
      </pc:sldChg>
      <pc:sldChg chg="addSp delSp modSp add mod delAnim modAnim">
        <pc:chgData name="Frosch, Michael Thye" userId="eb116a80-0527-44db-8aeb-c2215047d67b" providerId="ADAL" clId="{837594F6-3A89-4015-942B-313E22E56E39}" dt="2023-11-07T12:43:01.453" v="10871" actId="478"/>
        <pc:sldMkLst>
          <pc:docMk/>
          <pc:sldMk cId="1896998213" sldId="1429"/>
        </pc:sldMkLst>
        <pc:spChg chg="add mod">
          <ac:chgData name="Frosch, Michael Thye" userId="eb116a80-0527-44db-8aeb-c2215047d67b" providerId="ADAL" clId="{837594F6-3A89-4015-942B-313E22E56E39}" dt="2023-11-07T12:39:36.918" v="10858" actId="20577"/>
          <ac:spMkLst>
            <pc:docMk/>
            <pc:sldMk cId="1896998213" sldId="1429"/>
            <ac:spMk id="2" creationId="{F659D96C-F92F-B8BC-42FC-9C7317A36DBF}"/>
          </ac:spMkLst>
        </pc:spChg>
        <pc:spChg chg="add del mod">
          <ac:chgData name="Frosch, Michael Thye" userId="eb116a80-0527-44db-8aeb-c2215047d67b" providerId="ADAL" clId="{837594F6-3A89-4015-942B-313E22E56E39}" dt="2023-11-07T12:43:01.453" v="10871" actId="478"/>
          <ac:spMkLst>
            <pc:docMk/>
            <pc:sldMk cId="1896998213" sldId="1429"/>
            <ac:spMk id="4" creationId="{987A3083-ED63-CF39-26DD-BDE0FC7914BD}"/>
          </ac:spMkLst>
        </pc:spChg>
        <pc:spChg chg="mod">
          <ac:chgData name="Frosch, Michael Thye" userId="eb116a80-0527-44db-8aeb-c2215047d67b" providerId="ADAL" clId="{837594F6-3A89-4015-942B-313E22E56E39}" dt="2023-11-07T12:39:22.722" v="10848" actId="14100"/>
          <ac:spMkLst>
            <pc:docMk/>
            <pc:sldMk cId="1896998213" sldId="1429"/>
            <ac:spMk id="6" creationId="{364D96A2-AF67-10A2-1A88-C808EB746AB4}"/>
          </ac:spMkLst>
        </pc:spChg>
        <pc:spChg chg="add del">
          <ac:chgData name="Frosch, Michael Thye" userId="eb116a80-0527-44db-8aeb-c2215047d67b" providerId="ADAL" clId="{837594F6-3A89-4015-942B-313E22E56E39}" dt="2023-11-03T10:58:08.129" v="6917" actId="22"/>
          <ac:spMkLst>
            <pc:docMk/>
            <pc:sldMk cId="1896998213" sldId="1429"/>
            <ac:spMk id="7" creationId="{653BE7D7-3820-6EA2-C551-50B2B2C509AF}"/>
          </ac:spMkLst>
        </pc:spChg>
        <pc:spChg chg="add mod">
          <ac:chgData name="Frosch, Michael Thye" userId="eb116a80-0527-44db-8aeb-c2215047d67b" providerId="ADAL" clId="{837594F6-3A89-4015-942B-313E22E56E39}" dt="2023-11-03T10:59:43.015" v="6938" actId="1582"/>
          <ac:spMkLst>
            <pc:docMk/>
            <pc:sldMk cId="1896998213" sldId="1429"/>
            <ac:spMk id="12" creationId="{6BE9A713-0DDB-3864-9889-E1444EC18D10}"/>
          </ac:spMkLst>
        </pc:spChg>
        <pc:spChg chg="add mod">
          <ac:chgData name="Frosch, Michael Thye" userId="eb116a80-0527-44db-8aeb-c2215047d67b" providerId="ADAL" clId="{837594F6-3A89-4015-942B-313E22E56E39}" dt="2023-11-03T11:00:12.220" v="6951" actId="1076"/>
          <ac:spMkLst>
            <pc:docMk/>
            <pc:sldMk cId="1896998213" sldId="1429"/>
            <ac:spMk id="13" creationId="{EB1AAF99-90BF-4DBC-86AE-3ECC04F017D0}"/>
          </ac:spMkLst>
        </pc:spChg>
        <pc:spChg chg="add mod">
          <ac:chgData name="Frosch, Michael Thye" userId="eb116a80-0527-44db-8aeb-c2215047d67b" providerId="ADAL" clId="{837594F6-3A89-4015-942B-313E22E56E39}" dt="2023-11-03T11:00:55.508" v="6962" actId="1076"/>
          <ac:spMkLst>
            <pc:docMk/>
            <pc:sldMk cId="1896998213" sldId="1429"/>
            <ac:spMk id="14" creationId="{60C0EBBD-BC77-8376-B0C2-18A9D016B27A}"/>
          </ac:spMkLst>
        </pc:spChg>
        <pc:spChg chg="add mod">
          <ac:chgData name="Frosch, Michael Thye" userId="eb116a80-0527-44db-8aeb-c2215047d67b" providerId="ADAL" clId="{837594F6-3A89-4015-942B-313E22E56E39}" dt="2023-11-03T11:00:58.499" v="6963" actId="1076"/>
          <ac:spMkLst>
            <pc:docMk/>
            <pc:sldMk cId="1896998213" sldId="1429"/>
            <ac:spMk id="15" creationId="{6C4FBA80-F1DF-ACF4-3A7B-BC556D9AA237}"/>
          </ac:spMkLst>
        </pc:spChg>
        <pc:spChg chg="add mod">
          <ac:chgData name="Frosch, Michael Thye" userId="eb116a80-0527-44db-8aeb-c2215047d67b" providerId="ADAL" clId="{837594F6-3A89-4015-942B-313E22E56E39}" dt="2023-11-03T11:02:13.043" v="6970" actId="208"/>
          <ac:spMkLst>
            <pc:docMk/>
            <pc:sldMk cId="1896998213" sldId="1429"/>
            <ac:spMk id="16" creationId="{022CEA05-68BD-2E7C-28DE-8D80F09A4D92}"/>
          </ac:spMkLst>
        </pc:spChg>
        <pc:spChg chg="mod">
          <ac:chgData name="Frosch, Michael Thye" userId="eb116a80-0527-44db-8aeb-c2215047d67b" providerId="ADAL" clId="{837594F6-3A89-4015-942B-313E22E56E39}" dt="2023-11-03T10:52:31.017" v="6877" actId="6549"/>
          <ac:spMkLst>
            <pc:docMk/>
            <pc:sldMk cId="1896998213" sldId="1429"/>
            <ac:spMk id="17" creationId="{CD1D8B40-2428-7BAF-49E0-5D676B1BE804}"/>
          </ac:spMkLst>
        </pc:spChg>
        <pc:spChg chg="add mod">
          <ac:chgData name="Frosch, Michael Thye" userId="eb116a80-0527-44db-8aeb-c2215047d67b" providerId="ADAL" clId="{837594F6-3A89-4015-942B-313E22E56E39}" dt="2023-11-03T11:02:30.051" v="6973" actId="14100"/>
          <ac:spMkLst>
            <pc:docMk/>
            <pc:sldMk cId="1896998213" sldId="1429"/>
            <ac:spMk id="18" creationId="{9E1C9EEE-2130-D9ED-7BB9-0854382B3D5D}"/>
          </ac:spMkLst>
        </pc:spChg>
        <pc:spChg chg="add del mod">
          <ac:chgData name="Frosch, Michael Thye" userId="eb116a80-0527-44db-8aeb-c2215047d67b" providerId="ADAL" clId="{837594F6-3A89-4015-942B-313E22E56E39}" dt="2023-11-03T11:04:18.835" v="6982"/>
          <ac:spMkLst>
            <pc:docMk/>
            <pc:sldMk cId="1896998213" sldId="1429"/>
            <ac:spMk id="19" creationId="{197AC623-C4E1-260B-2079-88A033C1F294}"/>
          </ac:spMkLst>
        </pc:spChg>
        <pc:spChg chg="add mod">
          <ac:chgData name="Frosch, Michael Thye" userId="eb116a80-0527-44db-8aeb-c2215047d67b" providerId="ADAL" clId="{837594F6-3A89-4015-942B-313E22E56E39}" dt="2023-11-03T11:02:37.052" v="6975" actId="1076"/>
          <ac:spMkLst>
            <pc:docMk/>
            <pc:sldMk cId="1896998213" sldId="1429"/>
            <ac:spMk id="20" creationId="{FDFE52BB-58F7-C331-F127-78421DB9B210}"/>
          </ac:spMkLst>
        </pc:spChg>
        <pc:spChg chg="add del mod">
          <ac:chgData name="Frosch, Michael Thye" userId="eb116a80-0527-44db-8aeb-c2215047d67b" providerId="ADAL" clId="{837594F6-3A89-4015-942B-313E22E56E39}" dt="2023-11-03T11:04:18.837" v="6984"/>
          <ac:spMkLst>
            <pc:docMk/>
            <pc:sldMk cId="1896998213" sldId="1429"/>
            <ac:spMk id="21" creationId="{AA4D661C-4D88-3B8C-3EC5-85B50745221C}"/>
          </ac:spMkLst>
        </pc:spChg>
        <pc:spChg chg="add del mod">
          <ac:chgData name="Frosch, Michael Thye" userId="eb116a80-0527-44db-8aeb-c2215047d67b" providerId="ADAL" clId="{837594F6-3A89-4015-942B-313E22E56E39}" dt="2023-11-03T11:09:10.131" v="7070" actId="14100"/>
          <ac:spMkLst>
            <pc:docMk/>
            <pc:sldMk cId="1896998213" sldId="1429"/>
            <ac:spMk id="22" creationId="{0231DC15-9DBF-69D6-F348-91CD056CBCF5}"/>
          </ac:spMkLst>
        </pc:spChg>
        <pc:spChg chg="add mod">
          <ac:chgData name="Frosch, Michael Thye" userId="eb116a80-0527-44db-8aeb-c2215047d67b" providerId="ADAL" clId="{837594F6-3A89-4015-942B-313E22E56E39}" dt="2023-11-03T11:09:15.709" v="7072" actId="14100"/>
          <ac:spMkLst>
            <pc:docMk/>
            <pc:sldMk cId="1896998213" sldId="1429"/>
            <ac:spMk id="23" creationId="{A688AF09-EFC4-E81A-437B-614A5046EB35}"/>
          </ac:spMkLst>
        </pc:spChg>
        <pc:spChg chg="add del mod">
          <ac:chgData name="Frosch, Michael Thye" userId="eb116a80-0527-44db-8aeb-c2215047d67b" providerId="ADAL" clId="{837594F6-3A89-4015-942B-313E22E56E39}" dt="2023-11-03T11:07:19.008" v="7038" actId="478"/>
          <ac:spMkLst>
            <pc:docMk/>
            <pc:sldMk cId="1896998213" sldId="1429"/>
            <ac:spMk id="24" creationId="{55B11445-CD58-7590-34BF-FBCEAEF040AE}"/>
          </ac:spMkLst>
        </pc:spChg>
        <pc:spChg chg="add mod">
          <ac:chgData name="Frosch, Michael Thye" userId="eb116a80-0527-44db-8aeb-c2215047d67b" providerId="ADAL" clId="{837594F6-3A89-4015-942B-313E22E56E39}" dt="2023-11-03T11:07:39.211" v="7041" actId="14100"/>
          <ac:spMkLst>
            <pc:docMk/>
            <pc:sldMk cId="1896998213" sldId="1429"/>
            <ac:spMk id="25" creationId="{9F1AABA0-EEE2-3E98-64C6-9BFA628C9E55}"/>
          </ac:spMkLst>
        </pc:spChg>
        <pc:spChg chg="add mod">
          <ac:chgData name="Frosch, Michael Thye" userId="eb116a80-0527-44db-8aeb-c2215047d67b" providerId="ADAL" clId="{837594F6-3A89-4015-942B-313E22E56E39}" dt="2023-11-03T11:07:49.990" v="7043" actId="1076"/>
          <ac:spMkLst>
            <pc:docMk/>
            <pc:sldMk cId="1896998213" sldId="1429"/>
            <ac:spMk id="26" creationId="{890D7FCE-7EAA-54E7-FB7E-71CA5303DF65}"/>
          </ac:spMkLst>
        </pc:spChg>
        <pc:spChg chg="add mod">
          <ac:chgData name="Frosch, Michael Thye" userId="eb116a80-0527-44db-8aeb-c2215047d67b" providerId="ADAL" clId="{837594F6-3A89-4015-942B-313E22E56E39}" dt="2023-11-03T11:09:02.877" v="7068" actId="208"/>
          <ac:spMkLst>
            <pc:docMk/>
            <pc:sldMk cId="1896998213" sldId="1429"/>
            <ac:spMk id="27" creationId="{2CEB1E01-5890-2D8B-7160-C2A8DB09D176}"/>
          </ac:spMkLst>
        </pc:spChg>
        <pc:spChg chg="add mod">
          <ac:chgData name="Frosch, Michael Thye" userId="eb116a80-0527-44db-8aeb-c2215047d67b" providerId="ADAL" clId="{837594F6-3A89-4015-942B-313E22E56E39}" dt="2023-11-03T11:08:52.156" v="7065" actId="1076"/>
          <ac:spMkLst>
            <pc:docMk/>
            <pc:sldMk cId="1896998213" sldId="1429"/>
            <ac:spMk id="28" creationId="{B6606EA0-BF4F-F235-DBBD-40B61188771A}"/>
          </ac:spMkLst>
        </pc:spChg>
        <pc:spChg chg="add mod">
          <ac:chgData name="Frosch, Michael Thye" userId="eb116a80-0527-44db-8aeb-c2215047d67b" providerId="ADAL" clId="{837594F6-3A89-4015-942B-313E22E56E39}" dt="2023-11-03T11:21:01.909" v="7446" actId="1076"/>
          <ac:spMkLst>
            <pc:docMk/>
            <pc:sldMk cId="1896998213" sldId="1429"/>
            <ac:spMk id="29" creationId="{2713E647-ADDF-0C32-1EFA-80B50ACED754}"/>
          </ac:spMkLst>
        </pc:spChg>
        <pc:graphicFrameChg chg="add del mod">
          <ac:chgData name="Frosch, Michael Thye" userId="eb116a80-0527-44db-8aeb-c2215047d67b" providerId="ADAL" clId="{837594F6-3A89-4015-942B-313E22E56E39}" dt="2023-11-03T10:57:50.569" v="6907"/>
          <ac:graphicFrameMkLst>
            <pc:docMk/>
            <pc:sldMk cId="1896998213" sldId="1429"/>
            <ac:graphicFrameMk id="2" creationId="{1EBC831B-0FAD-0FBA-4402-FAF846072DFB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10:58:04.116" v="6914"/>
          <ac:graphicFrameMkLst>
            <pc:docMk/>
            <pc:sldMk cId="1896998213" sldId="1429"/>
            <ac:graphicFrameMk id="4" creationId="{5209E1E4-B2F3-566F-19FF-E104D384F64D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10:58:13.401" v="6921"/>
          <ac:graphicFrameMkLst>
            <pc:docMk/>
            <pc:sldMk cId="1896998213" sldId="1429"/>
            <ac:graphicFrameMk id="8" creationId="{5FFC980C-D3BE-D89E-6688-7E3A5FFC129B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10:58:33.353" v="6929"/>
          <ac:graphicFrameMkLst>
            <pc:docMk/>
            <pc:sldMk cId="1896998213" sldId="1429"/>
            <ac:graphicFrameMk id="10" creationId="{7744D0CC-4F27-BDCA-3E11-8E8277BE36F6}"/>
          </ac:graphicFrameMkLst>
        </pc:graphicFrameChg>
        <pc:picChg chg="add mod">
          <ac:chgData name="Frosch, Michael Thye" userId="eb116a80-0527-44db-8aeb-c2215047d67b" providerId="ADAL" clId="{837594F6-3A89-4015-942B-313E22E56E39}" dt="2023-11-03T11:00:51.082" v="6961" actId="1076"/>
          <ac:picMkLst>
            <pc:docMk/>
            <pc:sldMk cId="1896998213" sldId="1429"/>
            <ac:picMk id="3" creationId="{3C97C4DD-E052-EA9A-C924-8DB18F43745F}"/>
          </ac:picMkLst>
        </pc:picChg>
        <pc:picChg chg="add mod">
          <ac:chgData name="Frosch, Michael Thye" userId="eb116a80-0527-44db-8aeb-c2215047d67b" providerId="ADAL" clId="{837594F6-3A89-4015-942B-313E22E56E39}" dt="2023-11-03T10:58:23.003" v="6925" actId="14100"/>
          <ac:picMkLst>
            <pc:docMk/>
            <pc:sldMk cId="1896998213" sldId="1429"/>
            <ac:picMk id="9" creationId="{45F67C7A-F020-D651-2307-C86D5E5F490F}"/>
          </ac:picMkLst>
        </pc:picChg>
        <pc:picChg chg="add mod">
          <ac:chgData name="Frosch, Michael Thye" userId="eb116a80-0527-44db-8aeb-c2215047d67b" providerId="ADAL" clId="{837594F6-3A89-4015-942B-313E22E56E39}" dt="2023-11-03T10:58:42.299" v="6933" actId="14100"/>
          <ac:picMkLst>
            <pc:docMk/>
            <pc:sldMk cId="1896998213" sldId="1429"/>
            <ac:picMk id="11" creationId="{60AD3583-6284-5A36-79B0-1C780BB835F4}"/>
          </ac:picMkLst>
        </pc:picChg>
      </pc:sldChg>
      <pc:sldChg chg="modSp add del">
        <pc:chgData name="Frosch, Michael Thye" userId="eb116a80-0527-44db-8aeb-c2215047d67b" providerId="ADAL" clId="{837594F6-3A89-4015-942B-313E22E56E39}" dt="2023-11-03T11:17:32.026" v="7408" actId="47"/>
        <pc:sldMkLst>
          <pc:docMk/>
          <pc:sldMk cId="3375090480" sldId="1430"/>
        </pc:sldMkLst>
        <pc:spChg chg="mod">
          <ac:chgData name="Frosch, Michael Thye" userId="eb116a80-0527-44db-8aeb-c2215047d67b" providerId="ADAL" clId="{837594F6-3A89-4015-942B-313E22E56E39}" dt="2023-11-03T11:11:55.280" v="7110" actId="20577"/>
          <ac:spMkLst>
            <pc:docMk/>
            <pc:sldMk cId="3375090480" sldId="1430"/>
            <ac:spMk id="6" creationId="{364D96A2-AF67-10A2-1A88-C808EB746AB4}"/>
          </ac:spMkLst>
        </pc:spChg>
      </pc:sldChg>
      <pc:sldChg chg="delSp modSp add mod delAnim modAnim">
        <pc:chgData name="Frosch, Michael Thye" userId="eb116a80-0527-44db-8aeb-c2215047d67b" providerId="ADAL" clId="{837594F6-3A89-4015-942B-313E22E56E39}" dt="2023-11-07T12:43:40.461" v="10882" actId="20577"/>
        <pc:sldMkLst>
          <pc:docMk/>
          <pc:sldMk cId="536297322" sldId="1431"/>
        </pc:sldMkLst>
        <pc:spChg chg="mod">
          <ac:chgData name="Frosch, Michael Thye" userId="eb116a80-0527-44db-8aeb-c2215047d67b" providerId="ADAL" clId="{837594F6-3A89-4015-942B-313E22E56E39}" dt="2023-11-07T12:43:40.461" v="10882" actId="20577"/>
          <ac:spMkLst>
            <pc:docMk/>
            <pc:sldMk cId="536297322" sldId="1431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3T11:17:04.012" v="7407" actId="6549"/>
          <ac:spMkLst>
            <pc:docMk/>
            <pc:sldMk cId="536297322" sldId="1431"/>
            <ac:spMk id="13" creationId="{EB1AAF99-90BF-4DBC-86AE-3ECC04F017D0}"/>
          </ac:spMkLst>
        </pc:spChg>
        <pc:spChg chg="del">
          <ac:chgData name="Frosch, Michael Thye" userId="eb116a80-0527-44db-8aeb-c2215047d67b" providerId="ADAL" clId="{837594F6-3A89-4015-942B-313E22E56E39}" dt="2023-11-03T11:16:35.652" v="7402" actId="478"/>
          <ac:spMkLst>
            <pc:docMk/>
            <pc:sldMk cId="536297322" sldId="1431"/>
            <ac:spMk id="14" creationId="{60C0EBBD-BC77-8376-B0C2-18A9D016B27A}"/>
          </ac:spMkLst>
        </pc:spChg>
        <pc:spChg chg="del">
          <ac:chgData name="Frosch, Michael Thye" userId="eb116a80-0527-44db-8aeb-c2215047d67b" providerId="ADAL" clId="{837594F6-3A89-4015-942B-313E22E56E39}" dt="2023-11-03T11:16:37.923" v="7403" actId="478"/>
          <ac:spMkLst>
            <pc:docMk/>
            <pc:sldMk cId="536297322" sldId="1431"/>
            <ac:spMk id="15" creationId="{6C4FBA80-F1DF-ACF4-3A7B-BC556D9AA237}"/>
          </ac:spMkLst>
        </pc:spChg>
        <pc:spChg chg="mod">
          <ac:chgData name="Frosch, Michael Thye" userId="eb116a80-0527-44db-8aeb-c2215047d67b" providerId="ADAL" clId="{837594F6-3A89-4015-942B-313E22E56E39}" dt="2023-11-03T11:16:46.082" v="7404" actId="14100"/>
          <ac:spMkLst>
            <pc:docMk/>
            <pc:sldMk cId="536297322" sldId="1431"/>
            <ac:spMk id="16" creationId="{022CEA05-68BD-2E7C-28DE-8D80F09A4D92}"/>
          </ac:spMkLst>
        </pc:spChg>
      </pc:sldChg>
      <pc:sldChg chg="addSp delSp modSp add mod modAnim">
        <pc:chgData name="Frosch, Michael Thye" userId="eb116a80-0527-44db-8aeb-c2215047d67b" providerId="ADAL" clId="{837594F6-3A89-4015-942B-313E22E56E39}" dt="2023-11-09T15:21:02.933" v="11353" actId="6549"/>
        <pc:sldMkLst>
          <pc:docMk/>
          <pc:sldMk cId="3244034454" sldId="1432"/>
        </pc:sldMkLst>
        <pc:spChg chg="add del mod">
          <ac:chgData name="Frosch, Michael Thye" userId="eb116a80-0527-44db-8aeb-c2215047d67b" providerId="ADAL" clId="{837594F6-3A89-4015-942B-313E22E56E39}" dt="2023-11-03T12:52:57.628" v="8463" actId="478"/>
          <ac:spMkLst>
            <pc:docMk/>
            <pc:sldMk cId="3244034454" sldId="1432"/>
            <ac:spMk id="2" creationId="{13CCCA92-C86E-B1F9-8D59-045E9C5A55A1}"/>
          </ac:spMkLst>
        </pc:spChg>
        <pc:spChg chg="add del mod">
          <ac:chgData name="Frosch, Michael Thye" userId="eb116a80-0527-44db-8aeb-c2215047d67b" providerId="ADAL" clId="{837594F6-3A89-4015-942B-313E22E56E39}" dt="2023-11-03T12:56:39.018" v="8719" actId="478"/>
          <ac:spMkLst>
            <pc:docMk/>
            <pc:sldMk cId="3244034454" sldId="1432"/>
            <ac:spMk id="3" creationId="{39E78AD3-2305-69E0-0606-17A53FA7ADA8}"/>
          </ac:spMkLst>
        </pc:spChg>
        <pc:spChg chg="mod">
          <ac:chgData name="Frosch, Michael Thye" userId="eb116a80-0527-44db-8aeb-c2215047d67b" providerId="ADAL" clId="{837594F6-3A89-4015-942B-313E22E56E39}" dt="2023-11-03T11:17:48.955" v="7438" actId="20577"/>
          <ac:spMkLst>
            <pc:docMk/>
            <pc:sldMk cId="3244034454" sldId="1432"/>
            <ac:spMk id="6" creationId="{364D96A2-AF67-10A2-1A88-C808EB746AB4}"/>
          </ac:spMkLst>
        </pc:spChg>
        <pc:spChg chg="add mod">
          <ac:chgData name="Frosch, Michael Thye" userId="eb116a80-0527-44db-8aeb-c2215047d67b" providerId="ADAL" clId="{837594F6-3A89-4015-942B-313E22E56E39}" dt="2023-11-03T13:02:56.009" v="8753" actId="1582"/>
          <ac:spMkLst>
            <pc:docMk/>
            <pc:sldMk cId="3244034454" sldId="1432"/>
            <ac:spMk id="8" creationId="{C770FDAD-6FBD-D7BD-480B-CCF64801E995}"/>
          </ac:spMkLst>
        </pc:spChg>
        <pc:spChg chg="add mod">
          <ac:chgData name="Frosch, Michael Thye" userId="eb116a80-0527-44db-8aeb-c2215047d67b" providerId="ADAL" clId="{837594F6-3A89-4015-942B-313E22E56E39}" dt="2023-11-03T13:03:52.338" v="8767" actId="790"/>
          <ac:spMkLst>
            <pc:docMk/>
            <pc:sldMk cId="3244034454" sldId="1432"/>
            <ac:spMk id="9" creationId="{8BBD3B5D-9A74-001E-238D-CBCCAC7EC2FF}"/>
          </ac:spMkLst>
        </pc:spChg>
        <pc:spChg chg="add mod">
          <ac:chgData name="Frosch, Michael Thye" userId="eb116a80-0527-44db-8aeb-c2215047d67b" providerId="ADAL" clId="{837594F6-3A89-4015-942B-313E22E56E39}" dt="2023-11-03T13:04:58.621" v="8780" actId="208"/>
          <ac:spMkLst>
            <pc:docMk/>
            <pc:sldMk cId="3244034454" sldId="1432"/>
            <ac:spMk id="10" creationId="{21874795-45A4-249C-142F-B369A4DA3651}"/>
          </ac:spMkLst>
        </pc:spChg>
        <pc:spChg chg="add mod">
          <ac:chgData name="Frosch, Michael Thye" userId="eb116a80-0527-44db-8aeb-c2215047d67b" providerId="ADAL" clId="{837594F6-3A89-4015-942B-313E22E56E39}" dt="2023-11-03T13:04:48.491" v="8779" actId="20577"/>
          <ac:spMkLst>
            <pc:docMk/>
            <pc:sldMk cId="3244034454" sldId="1432"/>
            <ac:spMk id="11" creationId="{EBE42905-B05E-A241-EA4F-A7259650E5C4}"/>
          </ac:spMkLst>
        </pc:spChg>
        <pc:spChg chg="mod">
          <ac:chgData name="Frosch, Michael Thye" userId="eb116a80-0527-44db-8aeb-c2215047d67b" providerId="ADAL" clId="{837594F6-3A89-4015-942B-313E22E56E39}" dt="2023-11-09T15:21:02.933" v="11353" actId="6549"/>
          <ac:spMkLst>
            <pc:docMk/>
            <pc:sldMk cId="3244034454" sldId="1432"/>
            <ac:spMk id="17" creationId="{CD1D8B40-2428-7BAF-49E0-5D676B1BE804}"/>
          </ac:spMkLst>
        </pc:spChg>
        <pc:graphicFrameChg chg="add del mod">
          <ac:chgData name="Frosch, Michael Thye" userId="eb116a80-0527-44db-8aeb-c2215047d67b" providerId="ADAL" clId="{837594F6-3A89-4015-942B-313E22E56E39}" dt="2023-11-03T13:01:14.666" v="8734"/>
          <ac:graphicFrameMkLst>
            <pc:docMk/>
            <pc:sldMk cId="3244034454" sldId="1432"/>
            <ac:graphicFrameMk id="4" creationId="{2C49DE36-6ADA-EEA5-9724-A68A42ADC25F}"/>
          </ac:graphicFrameMkLst>
        </pc:graphicFrameChg>
        <pc:graphicFrameChg chg="add del mod">
          <ac:chgData name="Frosch, Michael Thye" userId="eb116a80-0527-44db-8aeb-c2215047d67b" providerId="ADAL" clId="{837594F6-3A89-4015-942B-313E22E56E39}" dt="2023-11-03T13:01:24.259" v="8742"/>
          <ac:graphicFrameMkLst>
            <pc:docMk/>
            <pc:sldMk cId="3244034454" sldId="1432"/>
            <ac:graphicFrameMk id="5" creationId="{13401E2E-C13E-7E33-91D8-C3F3E725584A}"/>
          </ac:graphicFrameMkLst>
        </pc:graphicFrameChg>
        <pc:picChg chg="add mod">
          <ac:chgData name="Frosch, Michael Thye" userId="eb116a80-0527-44db-8aeb-c2215047d67b" providerId="ADAL" clId="{837594F6-3A89-4015-942B-313E22E56E39}" dt="2023-11-03T13:01:46.027" v="8749" actId="1076"/>
          <ac:picMkLst>
            <pc:docMk/>
            <pc:sldMk cId="3244034454" sldId="1432"/>
            <ac:picMk id="7" creationId="{A205540B-E161-661E-B9D2-1A6AB961EE78}"/>
          </ac:picMkLst>
        </pc:picChg>
      </pc:sldChg>
      <pc:sldChg chg="addSp delSp modSp add mod delAnim modAnim">
        <pc:chgData name="Frosch, Michael Thye" userId="eb116a80-0527-44db-8aeb-c2215047d67b" providerId="ADAL" clId="{837594F6-3A89-4015-942B-313E22E56E39}" dt="2023-11-07T17:24:40.687" v="11093" actId="207"/>
        <pc:sldMkLst>
          <pc:docMk/>
          <pc:sldMk cId="3755940421" sldId="1433"/>
        </pc:sldMkLst>
        <pc:spChg chg="add mod">
          <ac:chgData name="Frosch, Michael Thye" userId="eb116a80-0527-44db-8aeb-c2215047d67b" providerId="ADAL" clId="{837594F6-3A89-4015-942B-313E22E56E39}" dt="2023-11-03T11:54:10.893" v="7862" actId="14100"/>
          <ac:spMkLst>
            <pc:docMk/>
            <pc:sldMk cId="3755940421" sldId="1433"/>
            <ac:spMk id="3" creationId="{3D98B315-8BBA-58AA-AE08-6F2F045A4785}"/>
          </ac:spMkLst>
        </pc:spChg>
        <pc:spChg chg="mod">
          <ac:chgData name="Frosch, Michael Thye" userId="eb116a80-0527-44db-8aeb-c2215047d67b" providerId="ADAL" clId="{837594F6-3A89-4015-942B-313E22E56E39}" dt="2023-11-07T17:24:40.687" v="11093" actId="207"/>
          <ac:spMkLst>
            <pc:docMk/>
            <pc:sldMk cId="3755940421" sldId="1433"/>
            <ac:spMk id="13" creationId="{34BEEA1A-B63D-5D51-F9F5-7724842EAABB}"/>
          </ac:spMkLst>
        </pc:spChg>
        <pc:spChg chg="mod">
          <ac:chgData name="Frosch, Michael Thye" userId="eb116a80-0527-44db-8aeb-c2215047d67b" providerId="ADAL" clId="{837594F6-3A89-4015-942B-313E22E56E39}" dt="2023-11-03T11:58:59.202" v="7921" actId="115"/>
          <ac:spMkLst>
            <pc:docMk/>
            <pc:sldMk cId="3755940421" sldId="1433"/>
            <ac:spMk id="37" creationId="{CBDF42BD-FE27-4672-B33A-71B75E580ACC}"/>
          </ac:spMkLst>
        </pc:spChg>
        <pc:spChg chg="del">
          <ac:chgData name="Frosch, Michael Thye" userId="eb116a80-0527-44db-8aeb-c2215047d67b" providerId="ADAL" clId="{837594F6-3A89-4015-942B-313E22E56E39}" dt="2023-11-03T11:34:40.061" v="7784" actId="478"/>
          <ac:spMkLst>
            <pc:docMk/>
            <pc:sldMk cId="3755940421" sldId="1433"/>
            <ac:spMk id="38" creationId="{20109EAE-1A85-4F6B-ABE9-8EA57057187C}"/>
          </ac:spMkLst>
        </pc:spChg>
        <pc:spChg chg="del">
          <ac:chgData name="Frosch, Michael Thye" userId="eb116a80-0527-44db-8aeb-c2215047d67b" providerId="ADAL" clId="{837594F6-3A89-4015-942B-313E22E56E39}" dt="2023-11-03T11:35:45.713" v="7789" actId="478"/>
          <ac:spMkLst>
            <pc:docMk/>
            <pc:sldMk cId="3755940421" sldId="1433"/>
            <ac:spMk id="49" creationId="{20F796F4-9F23-40D5-BB68-DD19542DCB06}"/>
          </ac:spMkLst>
        </pc:spChg>
        <pc:spChg chg="mod">
          <ac:chgData name="Frosch, Michael Thye" userId="eb116a80-0527-44db-8aeb-c2215047d67b" providerId="ADAL" clId="{837594F6-3A89-4015-942B-313E22E56E39}" dt="2023-11-03T11:52:37.574" v="7857" actId="1076"/>
          <ac:spMkLst>
            <pc:docMk/>
            <pc:sldMk cId="3755940421" sldId="1433"/>
            <ac:spMk id="113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3T11:52:23.941" v="7855" actId="1076"/>
          <ac:spMkLst>
            <pc:docMk/>
            <pc:sldMk cId="3755940421" sldId="1433"/>
            <ac:spMk id="115" creationId="{00000000-0000-0000-0000-000000000000}"/>
          </ac:spMkLst>
        </pc:spChg>
        <pc:spChg chg="mod">
          <ac:chgData name="Frosch, Michael Thye" userId="eb116a80-0527-44db-8aeb-c2215047d67b" providerId="ADAL" clId="{837594F6-3A89-4015-942B-313E22E56E39}" dt="2023-11-07T12:34:06.531" v="10845" actId="20577"/>
          <ac:spMkLst>
            <pc:docMk/>
            <pc:sldMk cId="3755940421" sldId="1433"/>
            <ac:spMk id="137" creationId="{4D5E958D-B55F-4565-B51C-94438CAA2EA6}"/>
          </ac:spMkLst>
        </pc:spChg>
        <pc:cxnChg chg="add mod">
          <ac:chgData name="Frosch, Michael Thye" userId="eb116a80-0527-44db-8aeb-c2215047d67b" providerId="ADAL" clId="{837594F6-3A89-4015-942B-313E22E56E39}" dt="2023-11-03T11:56:34.076" v="7868" actId="1076"/>
          <ac:cxnSpMkLst>
            <pc:docMk/>
            <pc:sldMk cId="3755940421" sldId="1433"/>
            <ac:cxnSpMk id="10" creationId="{4AD88577-E1F6-DDE9-5A66-0AA68F5565C4}"/>
          </ac:cxnSpMkLst>
        </pc:cxnChg>
        <pc:cxnChg chg="add mod">
          <ac:chgData name="Frosch, Michael Thye" userId="eb116a80-0527-44db-8aeb-c2215047d67b" providerId="ADAL" clId="{837594F6-3A89-4015-942B-313E22E56E39}" dt="2023-11-03T11:56:38.628" v="7870" actId="1076"/>
          <ac:cxnSpMkLst>
            <pc:docMk/>
            <pc:sldMk cId="3755940421" sldId="1433"/>
            <ac:cxnSpMk id="17" creationId="{6CC19A71-2132-F0E5-A3A6-445FB6481CEC}"/>
          </ac:cxnSpMkLst>
        </pc:cxnChg>
        <pc:cxnChg chg="mod">
          <ac:chgData name="Frosch, Michael Thye" userId="eb116a80-0527-44db-8aeb-c2215047d67b" providerId="ADAL" clId="{837594F6-3A89-4015-942B-313E22E56E39}" dt="2023-11-03T11:40:42.491" v="7810" actId="1076"/>
          <ac:cxnSpMkLst>
            <pc:docMk/>
            <pc:sldMk cId="3755940421" sldId="1433"/>
            <ac:cxnSpMk id="48" creationId="{00000000-0000-0000-0000-000000000000}"/>
          </ac:cxnSpMkLst>
        </pc:cxnChg>
      </pc:sldChg>
      <pc:sldChg chg="modSp add mod">
        <pc:chgData name="Frosch, Michael Thye" userId="eb116a80-0527-44db-8aeb-c2215047d67b" providerId="ADAL" clId="{837594F6-3A89-4015-942B-313E22E56E39}" dt="2023-11-03T12:50:10.223" v="8357" actId="20577"/>
        <pc:sldMkLst>
          <pc:docMk/>
          <pc:sldMk cId="1131340885" sldId="1434"/>
        </pc:sldMkLst>
        <pc:spChg chg="mod">
          <ac:chgData name="Frosch, Michael Thye" userId="eb116a80-0527-44db-8aeb-c2215047d67b" providerId="ADAL" clId="{837594F6-3A89-4015-942B-313E22E56E39}" dt="2023-11-03T12:50:10.223" v="8357" actId="20577"/>
          <ac:spMkLst>
            <pc:docMk/>
            <pc:sldMk cId="1131340885" sldId="1434"/>
            <ac:spMk id="6" creationId="{364D96A2-AF67-10A2-1A88-C808EB746AB4}"/>
          </ac:spMkLst>
        </pc:spChg>
        <pc:spChg chg="mod">
          <ac:chgData name="Frosch, Michael Thye" userId="eb116a80-0527-44db-8aeb-c2215047d67b" providerId="ADAL" clId="{837594F6-3A89-4015-942B-313E22E56E39}" dt="2023-11-03T12:01:46.836" v="8030" actId="207"/>
          <ac:spMkLst>
            <pc:docMk/>
            <pc:sldMk cId="1131340885" sldId="1434"/>
            <ac:spMk id="7" creationId="{8F24C399-D486-1E6C-91AF-5A69D9B1041B}"/>
          </ac:spMkLst>
        </pc:spChg>
      </pc:sldChg>
      <pc:sldChg chg="modSp add mod">
        <pc:chgData name="Frosch, Michael Thye" userId="eb116a80-0527-44db-8aeb-c2215047d67b" providerId="ADAL" clId="{837594F6-3A89-4015-942B-313E22E56E39}" dt="2023-11-03T12:50:35.120" v="8362" actId="207"/>
        <pc:sldMkLst>
          <pc:docMk/>
          <pc:sldMk cId="3985606313" sldId="1435"/>
        </pc:sldMkLst>
        <pc:spChg chg="mod">
          <ac:chgData name="Frosch, Michael Thye" userId="eb116a80-0527-44db-8aeb-c2215047d67b" providerId="ADAL" clId="{837594F6-3A89-4015-942B-313E22E56E39}" dt="2023-11-03T12:50:35.120" v="8362" actId="207"/>
          <ac:spMkLst>
            <pc:docMk/>
            <pc:sldMk cId="3985606313" sldId="1435"/>
            <ac:spMk id="7" creationId="{8F24C399-D486-1E6C-91AF-5A69D9B1041B}"/>
          </ac:spMkLst>
        </pc:spChg>
      </pc:sldChg>
      <pc:sldChg chg="modSp add mod">
        <pc:chgData name="Frosch, Michael Thye" userId="eb116a80-0527-44db-8aeb-c2215047d67b" providerId="ADAL" clId="{837594F6-3A89-4015-942B-313E22E56E39}" dt="2023-11-03T12:51:04.019" v="8365" actId="207"/>
        <pc:sldMkLst>
          <pc:docMk/>
          <pc:sldMk cId="1583201902" sldId="1436"/>
        </pc:sldMkLst>
        <pc:spChg chg="mod">
          <ac:chgData name="Frosch, Michael Thye" userId="eb116a80-0527-44db-8aeb-c2215047d67b" providerId="ADAL" clId="{837594F6-3A89-4015-942B-313E22E56E39}" dt="2023-11-03T12:51:04.019" v="8365" actId="207"/>
          <ac:spMkLst>
            <pc:docMk/>
            <pc:sldMk cId="1583201902" sldId="1436"/>
            <ac:spMk id="7" creationId="{8F24C399-D486-1E6C-91AF-5A69D9B1041B}"/>
          </ac:spMkLst>
        </pc:spChg>
      </pc:sldChg>
      <pc:sldChg chg="addSp delSp modSp add mod">
        <pc:chgData name="Frosch, Michael Thye" userId="eb116a80-0527-44db-8aeb-c2215047d67b" providerId="ADAL" clId="{837594F6-3A89-4015-942B-313E22E56E39}" dt="2023-11-04T09:55:18.091" v="9792" actId="20577"/>
        <pc:sldMkLst>
          <pc:docMk/>
          <pc:sldMk cId="48238514" sldId="1437"/>
        </pc:sldMkLst>
        <pc:spChg chg="add mod">
          <ac:chgData name="Frosch, Michael Thye" userId="eb116a80-0527-44db-8aeb-c2215047d67b" providerId="ADAL" clId="{837594F6-3A89-4015-942B-313E22E56E39}" dt="2023-11-04T09:51:47.705" v="9685" actId="1076"/>
          <ac:spMkLst>
            <pc:docMk/>
            <pc:sldMk cId="48238514" sldId="1437"/>
            <ac:spMk id="3" creationId="{85272F58-0678-F55D-3504-2E14E783BAF7}"/>
          </ac:spMkLst>
        </pc:spChg>
        <pc:spChg chg="mod">
          <ac:chgData name="Frosch, Michael Thye" userId="eb116a80-0527-44db-8aeb-c2215047d67b" providerId="ADAL" clId="{837594F6-3A89-4015-942B-313E22E56E39}" dt="2023-11-04T09:55:18.091" v="9792" actId="20577"/>
          <ac:spMkLst>
            <pc:docMk/>
            <pc:sldMk cId="48238514" sldId="1437"/>
            <ac:spMk id="6" creationId="{364D96A2-AF67-10A2-1A88-C808EB746AB4}"/>
          </ac:spMkLst>
        </pc:spChg>
        <pc:spChg chg="del mod">
          <ac:chgData name="Frosch, Michael Thye" userId="eb116a80-0527-44db-8aeb-c2215047d67b" providerId="ADAL" clId="{837594F6-3A89-4015-942B-313E22E56E39}" dt="2023-11-04T09:51:44.262" v="9684" actId="478"/>
          <ac:spMkLst>
            <pc:docMk/>
            <pc:sldMk cId="48238514" sldId="1437"/>
            <ac:spMk id="7" creationId="{8F24C399-D486-1E6C-91AF-5A69D9B1041B}"/>
          </ac:spMkLst>
        </pc:spChg>
      </pc:sldChg>
      <pc:sldChg chg="delSp modSp add mod delAnim modAnim">
        <pc:chgData name="Frosch, Michael Thye" userId="eb116a80-0527-44db-8aeb-c2215047d67b" providerId="ADAL" clId="{837594F6-3A89-4015-942B-313E22E56E39}" dt="2023-11-05T10:29:13.523" v="10624" actId="6549"/>
        <pc:sldMkLst>
          <pc:docMk/>
          <pc:sldMk cId="2686796418" sldId="1438"/>
        </pc:sldMkLst>
        <pc:spChg chg="mod">
          <ac:chgData name="Frosch, Michael Thye" userId="eb116a80-0527-44db-8aeb-c2215047d67b" providerId="ADAL" clId="{837594F6-3A89-4015-942B-313E22E56E39}" dt="2023-11-05T10:29:13.523" v="10624" actId="6549"/>
          <ac:spMkLst>
            <pc:docMk/>
            <pc:sldMk cId="2686796418" sldId="1438"/>
            <ac:spMk id="7" creationId="{8F24C399-D486-1E6C-91AF-5A69D9B1041B}"/>
          </ac:spMkLst>
        </pc:spChg>
        <pc:spChg chg="del">
          <ac:chgData name="Frosch, Michael Thye" userId="eb116a80-0527-44db-8aeb-c2215047d67b" providerId="ADAL" clId="{837594F6-3A89-4015-942B-313E22E56E39}" dt="2023-11-04T10:04:35.877" v="10185" actId="478"/>
          <ac:spMkLst>
            <pc:docMk/>
            <pc:sldMk cId="2686796418" sldId="1438"/>
            <ac:spMk id="10" creationId="{654D8E2B-85A1-14ED-4718-A675F1332D56}"/>
          </ac:spMkLst>
        </pc:spChg>
        <pc:spChg chg="del">
          <ac:chgData name="Frosch, Michael Thye" userId="eb116a80-0527-44db-8aeb-c2215047d67b" providerId="ADAL" clId="{837594F6-3A89-4015-942B-313E22E56E39}" dt="2023-11-04T10:04:38.406" v="10186" actId="478"/>
          <ac:spMkLst>
            <pc:docMk/>
            <pc:sldMk cId="2686796418" sldId="1438"/>
            <ac:spMk id="11" creationId="{6525699F-2154-ABF2-9D49-A454C26DCEE0}"/>
          </ac:spMkLst>
        </pc:spChg>
        <pc:spChg chg="mod">
          <ac:chgData name="Frosch, Michael Thye" userId="eb116a80-0527-44db-8aeb-c2215047d67b" providerId="ADAL" clId="{837594F6-3A89-4015-942B-313E22E56E39}" dt="2023-11-04T10:05:02.247" v="10190" actId="14100"/>
          <ac:spMkLst>
            <pc:docMk/>
            <pc:sldMk cId="2686796418" sldId="1438"/>
            <ac:spMk id="13" creationId="{04A2F881-33F8-C7F4-939F-84C3E73DA4A0}"/>
          </ac:spMkLst>
        </pc:spChg>
        <pc:spChg chg="mod">
          <ac:chgData name="Frosch, Michael Thye" userId="eb116a80-0527-44db-8aeb-c2215047d67b" providerId="ADAL" clId="{837594F6-3A89-4015-942B-313E22E56E39}" dt="2023-11-04T10:04:59.850" v="10189" actId="1076"/>
          <ac:spMkLst>
            <pc:docMk/>
            <pc:sldMk cId="2686796418" sldId="1438"/>
            <ac:spMk id="14" creationId="{3C0EA14C-53A0-7B11-696B-37AE74397008}"/>
          </ac:spMkLst>
        </pc:spChg>
        <pc:picChg chg="del">
          <ac:chgData name="Frosch, Michael Thye" userId="eb116a80-0527-44db-8aeb-c2215047d67b" providerId="ADAL" clId="{837594F6-3A89-4015-942B-313E22E56E39}" dt="2023-11-04T10:04:32.946" v="10184" actId="478"/>
          <ac:picMkLst>
            <pc:docMk/>
            <pc:sldMk cId="2686796418" sldId="1438"/>
            <ac:picMk id="4" creationId="{4A76B47C-FE5A-C8F1-1642-15287054E27E}"/>
          </ac:picMkLst>
        </pc:picChg>
        <pc:picChg chg="mod">
          <ac:chgData name="Frosch, Michael Thye" userId="eb116a80-0527-44db-8aeb-c2215047d67b" providerId="ADAL" clId="{837594F6-3A89-4015-942B-313E22E56E39}" dt="2023-11-04T10:05:04.969" v="10191" actId="14100"/>
          <ac:picMkLst>
            <pc:docMk/>
            <pc:sldMk cId="2686796418" sldId="1438"/>
            <ac:picMk id="9" creationId="{5A0AA548-1081-FA29-3130-D901F40ED6C4}"/>
          </ac:picMkLst>
        </pc:picChg>
      </pc:sldChg>
      <pc:sldChg chg="addSp modSp add mod modAnim">
        <pc:chgData name="Frosch, Michael Thye" userId="eb116a80-0527-44db-8aeb-c2215047d67b" providerId="ADAL" clId="{837594F6-3A89-4015-942B-313E22E56E39}" dt="2023-11-07T17:22:06.738" v="10960"/>
        <pc:sldMkLst>
          <pc:docMk/>
          <pc:sldMk cId="2454969399" sldId="1439"/>
        </pc:sldMkLst>
        <pc:spChg chg="add mod">
          <ac:chgData name="Frosch, Michael Thye" userId="eb116a80-0527-44db-8aeb-c2215047d67b" providerId="ADAL" clId="{837594F6-3A89-4015-942B-313E22E56E39}" dt="2023-11-07T17:20:22.778" v="10934" actId="14100"/>
          <ac:spMkLst>
            <pc:docMk/>
            <pc:sldMk cId="2454969399" sldId="1439"/>
            <ac:spMk id="2" creationId="{C5BACED8-8EA7-84B7-0C77-DE0583D5CAE7}"/>
          </ac:spMkLst>
        </pc:spChg>
        <pc:spChg chg="add mod">
          <ac:chgData name="Frosch, Michael Thye" userId="eb116a80-0527-44db-8aeb-c2215047d67b" providerId="ADAL" clId="{837594F6-3A89-4015-942B-313E22E56E39}" dt="2023-11-07T17:21:14.697" v="10952" actId="1076"/>
          <ac:spMkLst>
            <pc:docMk/>
            <pc:sldMk cId="2454969399" sldId="1439"/>
            <ac:spMk id="3" creationId="{A18269E3-9B9D-9A2A-58E2-5216D47179A5}"/>
          </ac:spMkLst>
        </pc:spChg>
        <pc:spChg chg="add mod">
          <ac:chgData name="Frosch, Michael Thye" userId="eb116a80-0527-44db-8aeb-c2215047d67b" providerId="ADAL" clId="{837594F6-3A89-4015-942B-313E22E56E39}" dt="2023-11-07T17:21:14.697" v="10952" actId="1076"/>
          <ac:spMkLst>
            <pc:docMk/>
            <pc:sldMk cId="2454969399" sldId="1439"/>
            <ac:spMk id="4" creationId="{8FADE31E-9CFF-59DD-832C-E818D03CEA09}"/>
          </ac:spMkLst>
        </pc:spChg>
        <pc:spChg chg="mod">
          <ac:chgData name="Frosch, Michael Thye" userId="eb116a80-0527-44db-8aeb-c2215047d67b" providerId="ADAL" clId="{837594F6-3A89-4015-942B-313E22E56E39}" dt="2023-11-07T17:21:14.697" v="10952" actId="1076"/>
          <ac:spMkLst>
            <pc:docMk/>
            <pc:sldMk cId="2454969399" sldId="1439"/>
            <ac:spMk id="11" creationId="{72170023-91EB-0C8B-E6AA-0D819B211CD0}"/>
          </ac:spMkLst>
        </pc:spChg>
        <pc:picChg chg="mod ord">
          <ac:chgData name="Frosch, Michael Thye" userId="eb116a80-0527-44db-8aeb-c2215047d67b" providerId="ADAL" clId="{837594F6-3A89-4015-942B-313E22E56E39}" dt="2023-11-07T17:21:24.292" v="10953" actId="167"/>
          <ac:picMkLst>
            <pc:docMk/>
            <pc:sldMk cId="2454969399" sldId="1439"/>
            <ac:picMk id="10" creationId="{B52CA642-30F8-E88D-0F34-F0CB0BCE825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68C6-7325-408C-921E-B389FF684A6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26FEE-2901-4F80-B040-94DEDE5C3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3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2873014"/>
            <a:ext cx="7200000" cy="608525"/>
          </a:xfrm>
        </p:spPr>
        <p:txBody>
          <a:bodyPr wrap="square" bIns="54000" anchor="t" anchorCtr="0">
            <a:no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1200"/>
              </a:spcAft>
              <a:buNone/>
              <a:defRPr sz="4000" b="0">
                <a:solidFill>
                  <a:schemeClr val="accent1"/>
                </a:solidFill>
              </a:defRPr>
            </a:lvl1pPr>
            <a:lvl2pPr marL="0" indent="0" algn="l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538" y="6180035"/>
            <a:ext cx="2743200" cy="216000"/>
          </a:xfrm>
        </p:spPr>
        <p:txBody>
          <a:bodyPr anchor="b" anchorCtr="0">
            <a:noAutofit/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85800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picture, or leave unchanged for plain colour fill</a:t>
            </a:r>
          </a:p>
        </p:txBody>
      </p:sp>
    </p:spTree>
    <p:extLst>
      <p:ext uri="{BB962C8B-B14F-4D97-AF65-F5344CB8AC3E}">
        <p14:creationId xmlns:p14="http://schemas.microsoft.com/office/powerpoint/2010/main" val="31661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88" y="6867374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5529262" y="3007518"/>
            <a:ext cx="6662738" cy="385048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8286750" y="4601106"/>
            <a:ext cx="3905250" cy="225689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3191027" y="2238"/>
            <a:ext cx="8999022" cy="520065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4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5307376" y="0"/>
            <a:ext cx="6884624" cy="39787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2" y="490538"/>
            <a:ext cx="1371472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2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1407" r="38481" b="40746"/>
          <a:stretch/>
        </p:blipFill>
        <p:spPr>
          <a:xfrm>
            <a:off x="-1397975" y="1085561"/>
            <a:ext cx="13604217" cy="5784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5868000" cy="648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8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5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477" y="476672"/>
            <a:ext cx="10492747" cy="72008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54F98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91477" y="1340768"/>
            <a:ext cx="10465163" cy="453650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54F98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154F98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0827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9796-2F9F-C960-D791-E12926837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0538" y="6522830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fr-CH" dirty="0"/>
              <a:t>21st International </a:t>
            </a:r>
            <a:r>
              <a:rPr lang="fr-CH" dirty="0" err="1"/>
              <a:t>Conference</a:t>
            </a:r>
            <a:r>
              <a:rPr lang="fr-CH" dirty="0"/>
              <a:t> of Labour </a:t>
            </a:r>
            <a:r>
              <a:rPr lang="fr-CH" dirty="0" err="1"/>
              <a:t>Statisticians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52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9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4" b="41970"/>
          <a:stretch/>
        </p:blipFill>
        <p:spPr>
          <a:xfrm>
            <a:off x="4581526" y="3244430"/>
            <a:ext cx="7619999" cy="362309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0538" y="4796725"/>
            <a:ext cx="3412800" cy="970829"/>
          </a:xfrm>
        </p:spPr>
        <p:txBody>
          <a:bodyPr tIns="108000">
            <a:spAutoFit/>
          </a:bodyPr>
          <a:lstStyle>
            <a:lvl1pPr marL="489600" indent="-489600">
              <a:buSzPct val="150000"/>
              <a:buFontTx/>
              <a:buBlip>
                <a:blip r:embed="rId3"/>
              </a:buBlip>
              <a:defRPr b="0">
                <a:solidFill>
                  <a:schemeClr val="tx1"/>
                </a:solidFill>
              </a:defRPr>
            </a:lvl1pPr>
            <a:lvl2pPr marL="669600" indent="-180000">
              <a:buClr>
                <a:schemeClr val="accent2"/>
              </a:buClr>
              <a:buSzPct val="80000"/>
              <a:buFont typeface="Wingdings 3" panose="05040102010807070707" pitchFamily="18" charset="2"/>
              <a:buChar char="u"/>
              <a:defRPr sz="10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108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orn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92650" y="2538000"/>
            <a:ext cx="7499350" cy="4320000"/>
          </a:xfrm>
          <a:custGeom>
            <a:avLst/>
            <a:gdLst>
              <a:gd name="connsiteX0" fmla="*/ 0 w 7499350"/>
              <a:gd name="connsiteY0" fmla="*/ 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  <a:gd name="connsiteX4" fmla="*/ 0 w 7499350"/>
              <a:gd name="connsiteY4" fmla="*/ 0 h 4320000"/>
              <a:gd name="connsiteX0" fmla="*/ 0 w 7499350"/>
              <a:gd name="connsiteY0" fmla="*/ 432000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350" h="4320000">
                <a:moveTo>
                  <a:pt x="0" y="4320000"/>
                </a:moveTo>
                <a:lnTo>
                  <a:pt x="7499350" y="0"/>
                </a:lnTo>
                <a:lnTo>
                  <a:pt x="7499350" y="4320000"/>
                </a:lnTo>
                <a:lnTo>
                  <a:pt x="0" y="432000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</p:spTree>
    <p:extLst>
      <p:ext uri="{BB962C8B-B14F-4D97-AF65-F5344CB8AC3E}">
        <p14:creationId xmlns:p14="http://schemas.microsoft.com/office/powerpoint/2010/main" val="25906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289130" y="981075"/>
            <a:ext cx="3902869" cy="5876925"/>
          </a:xfrm>
          <a:custGeom>
            <a:avLst/>
            <a:gdLst>
              <a:gd name="connsiteX0" fmla="*/ 0 w 3902869"/>
              <a:gd name="connsiteY0" fmla="*/ 0 h 5876925"/>
              <a:gd name="connsiteX1" fmla="*/ 3902869 w 3902869"/>
              <a:gd name="connsiteY1" fmla="*/ 0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  <a:gd name="connsiteX0" fmla="*/ 0 w 3902869"/>
              <a:gd name="connsiteY0" fmla="*/ 0 h 5876925"/>
              <a:gd name="connsiteX1" fmla="*/ 3898107 w 3902869"/>
              <a:gd name="connsiteY1" fmla="*/ 2252663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869" h="5876925">
                <a:moveTo>
                  <a:pt x="0" y="0"/>
                </a:moveTo>
                <a:lnTo>
                  <a:pt x="3898107" y="2252663"/>
                </a:lnTo>
                <a:cubicBezTo>
                  <a:pt x="3899694" y="3460750"/>
                  <a:pt x="3901282" y="4668838"/>
                  <a:pt x="3902869" y="5876925"/>
                </a:cubicBezTo>
                <a:lnTo>
                  <a:pt x="0" y="5876925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8288338" y="5876925"/>
            <a:ext cx="3413125" cy="24765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8000" anchor="ctr" anchorCtr="0"/>
          <a:lstStyle>
            <a:lvl1pPr>
              <a:defRPr sz="1000" b="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712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288662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88662" y="2393950"/>
            <a:ext cx="3412801" cy="3482975"/>
          </a:xfrm>
        </p:spPr>
        <p:txBody>
          <a:bodyPr tIns="54000"/>
          <a:lstStyle>
            <a:lvl1pPr marL="360000" indent="-36000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chemeClr val="accent2"/>
              </a:buClr>
              <a:buFontTx/>
              <a:buBlip>
                <a:blip r:embed="rId2"/>
              </a:buBlip>
              <a:defRPr sz="6000" b="0" spc="-200" baseline="0">
                <a:solidFill>
                  <a:schemeClr val="accent1"/>
                </a:solidFill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/>
            </a:lvl2pPr>
          </a:lstStyle>
          <a:p>
            <a:pPr lvl="0"/>
            <a:r>
              <a:rPr lang="en-US"/>
              <a:t>00.0%</a:t>
            </a:r>
          </a:p>
          <a:p>
            <a:pPr lvl="1"/>
            <a:r>
              <a:rPr lang="en-US"/>
              <a:t>Supporting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2393950"/>
            <a:ext cx="7380000" cy="3482976"/>
          </a:xfrm>
        </p:spPr>
        <p:txBody>
          <a:bodyPr tIns="0">
            <a:noAutofit/>
          </a:bodyPr>
          <a:lstStyle>
            <a:lvl1pPr marL="489600" indent="-489600">
              <a:buSzPct val="120000"/>
              <a:buFontTx/>
              <a:buBlip>
                <a:blip r:embed="rId2"/>
              </a:buBlip>
              <a:defRPr sz="2300" b="0">
                <a:solidFill>
                  <a:schemeClr val="tx1"/>
                </a:solidFill>
              </a:defRPr>
            </a:lvl1pPr>
            <a:lvl2pPr marL="489600" indent="0">
              <a:buClr>
                <a:schemeClr val="accent2"/>
              </a:buClr>
              <a:buSzPct val="80000"/>
              <a:buFont typeface="Wingdings 3" panose="05040102010807070707" pitchFamily="18" charset="2"/>
              <a:buNone/>
              <a:defRPr sz="2300" baseline="0"/>
            </a:lvl2pPr>
            <a:lvl3pPr marL="669600" indent="-180000">
              <a:spcBef>
                <a:spcPts val="1800"/>
              </a:spcBef>
              <a:defRPr sz="1000"/>
            </a:lvl3pPr>
          </a:lstStyle>
          <a:p>
            <a:pPr lvl="0"/>
            <a:r>
              <a:rPr lang="en-US"/>
              <a:t>Quote (level 1)</a:t>
            </a:r>
          </a:p>
          <a:p>
            <a:pPr lvl="1"/>
            <a:r>
              <a:rPr lang="en-US"/>
              <a:t>Continuation paras (level 2)</a:t>
            </a:r>
          </a:p>
          <a:p>
            <a:pPr lvl="2"/>
            <a:r>
              <a:rPr lang="en-GB"/>
              <a:t>Source (level 3)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270663" y="2447925"/>
            <a:ext cx="3430800" cy="34290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44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538" y="1423195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2393950"/>
            <a:ext cx="11210924" cy="348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0538" y="6870450"/>
            <a:ext cx="2743200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noFill/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1462" y="432000"/>
            <a:ext cx="54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" y="1519079"/>
            <a:ext cx="119513" cy="140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63" y="6367463"/>
            <a:ext cx="644400" cy="17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5" r:id="rId4"/>
    <p:sldLayoutId id="2147483666" r:id="rId5"/>
    <p:sldLayoutId id="2147483652" r:id="rId6"/>
    <p:sldLayoutId id="2147483664" r:id="rId7"/>
    <p:sldLayoutId id="2147483668" r:id="rId8"/>
    <p:sldLayoutId id="2147483669" r:id="rId9"/>
    <p:sldLayoutId id="2147483651" r:id="rId10"/>
    <p:sldLayoutId id="2147483660" r:id="rId11"/>
    <p:sldLayoutId id="2147483661" r:id="rId12"/>
    <p:sldLayoutId id="2147483662" r:id="rId13"/>
    <p:sldLayoutId id="2147483663" r:id="rId14"/>
    <p:sldLayoutId id="2147483654" r:id="rId15"/>
    <p:sldLayoutId id="2147483655" r:id="rId16"/>
    <p:sldLayoutId id="2147483670" r:id="rId17"/>
    <p:sldLayoutId id="2147483671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SzPct val="70000"/>
        <a:buFont typeface="Wingdings 3" panose="05040102010807070707" pitchFamily="18" charset="2"/>
        <a:buChar char="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45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70000"/>
        <a:buFont typeface="Wingdings 3" panose="05040102010807070707" pitchFamily="18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09" userDrawn="1">
          <p15:clr>
            <a:srgbClr val="F26B43"/>
          </p15:clr>
        </p15:guide>
        <p15:guide id="4" pos="7371" userDrawn="1">
          <p15:clr>
            <a:srgbClr val="F26B43"/>
          </p15:clr>
        </p15:guide>
        <p15:guide id="5" orient="horz" pos="309" userDrawn="1">
          <p15:clr>
            <a:srgbClr val="F26B43"/>
          </p15:clr>
        </p15:guide>
        <p15:guide id="6" orient="horz" pos="4011" userDrawn="1">
          <p15:clr>
            <a:srgbClr val="F26B43"/>
          </p15:clr>
        </p15:guide>
        <p15:guide id="7" orient="horz" pos="1508" userDrawn="1">
          <p15:clr>
            <a:srgbClr val="F26B43"/>
          </p15:clr>
        </p15:guide>
        <p15:guide id="8" orient="horz" pos="3702" userDrawn="1">
          <p15:clr>
            <a:srgbClr val="F26B43"/>
          </p15:clr>
        </p15:guide>
        <p15:guide id="9" orient="horz" pos="1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238" y="2895599"/>
            <a:ext cx="9478962" cy="3139441"/>
          </a:xfrm>
        </p:spPr>
        <p:txBody>
          <a:bodyPr/>
          <a:lstStyle/>
          <a:p>
            <a:r>
              <a:rPr lang="en-GB" sz="3200" dirty="0"/>
              <a:t>GROU ACTIVITY I: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Assessing gaps in national measurement of the informal sector and informal employment- </a:t>
            </a:r>
            <a:br>
              <a:rPr lang="en-GB" sz="3200" dirty="0"/>
            </a:br>
            <a:r>
              <a:rPr lang="en-GB" sz="3200" dirty="0">
                <a:solidFill>
                  <a:srgbClr val="FF0000"/>
                </a:solidFill>
              </a:rPr>
              <a:t>Survey questions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37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/>
              <a:t>ACTIVITY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2204720"/>
            <a:ext cx="11304298" cy="4094480"/>
          </a:xfrm>
        </p:spPr>
        <p:txBody>
          <a:bodyPr>
            <a:normAutofit/>
          </a:bodyPr>
          <a:lstStyle/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Groups of countries (6 persons per group)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Identify latest national household questionnaires for each country (LFS, HIES)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Identify sections, then questions for: employment, status in employment (ICSE-18 or ICSE-93), informal sector, informal employment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  <a:effectLst>
                  <a:outerShdw sx="0" sy="0">
                    <a:srgbClr val="000000"/>
                  </a:outerShdw>
                </a:effectLst>
              </a:rPr>
              <a:t>What questions are missing, if any?</a:t>
            </a:r>
          </a:p>
          <a:p>
            <a:pPr lvl="1"/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209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Four groups of countries (6 persons each)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2204720"/>
            <a:ext cx="11304298" cy="4104640"/>
          </a:xfrm>
        </p:spPr>
        <p:txBody>
          <a:bodyPr>
            <a:normAutofit/>
          </a:bodyPr>
          <a:lstStyle/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1: India (2), Maldives (2), and Nepal (2);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2: Fiji (2), Mongolia (2), PNG (1), and Tonga (1);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3: Indonesia (2), Malaysia (2), and Philippines (2);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4: Pakistan (2), Vanuatu (2), and Viet Nam (2).</a:t>
            </a:r>
          </a:p>
          <a:p>
            <a:pPr lvl="1"/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437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Available survey questionnaires (or latest) per group: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2204720"/>
            <a:ext cx="11304298" cy="4104640"/>
          </a:xfrm>
        </p:spPr>
        <p:txBody>
          <a:bodyPr>
            <a:normAutofit/>
          </a:bodyPr>
          <a:lstStyle/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1: IND PLFS 2023, MDV HIES 2019, and NPL LFS 2017;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2: FJI EUS 2024, MNG LFS 2024, PNG LFS 2025, TON LFS 2023;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3: IDN LFS Aug 2023, MYS LFS 2023, PHL LFS May 2023;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4: PAK LFS 2024_2025, VUT LFS 2025, VNM LFS 2024.</a:t>
            </a:r>
          </a:p>
          <a:p>
            <a:pPr lvl="1"/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259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Four statistics needs to be identified in the questionnaires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1893455"/>
            <a:ext cx="11304298" cy="3983471"/>
          </a:xfrm>
        </p:spPr>
        <p:txBody>
          <a:bodyPr>
            <a:norm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Employment identification (just indicate the section)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1" dirty="0">
                <a:effectLst>
                  <a:outerShdw sx="0" sy="0">
                    <a:srgbClr val="000000"/>
                  </a:outerShdw>
                </a:effectLst>
              </a:rPr>
              <a:t>Status in employment (ICSE-18, or ICSE-93)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2800" b="1" dirty="0">
              <a:effectLst>
                <a:outerShdw sx="0" sy="0">
                  <a:srgbClr val="000000"/>
                </a:outerShdw>
              </a:effectLst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1" dirty="0">
                <a:effectLst>
                  <a:outerShdw sx="0" sy="0">
                    <a:srgbClr val="000000"/>
                  </a:outerShdw>
                </a:effectLst>
              </a:rPr>
              <a:t>Informal sector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2800" b="1" dirty="0">
              <a:effectLst>
                <a:outerShdw sx="0" sy="0">
                  <a:srgbClr val="000000"/>
                </a:outerShdw>
              </a:effectLst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1" dirty="0">
                <a:effectLst>
                  <a:outerShdw sx="0" sy="0">
                    <a:srgbClr val="000000"/>
                  </a:outerShdw>
                </a:effectLst>
              </a:rPr>
              <a:t>Informal employment</a:t>
            </a:r>
          </a:p>
          <a:p>
            <a:pPr lvl="1"/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937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7498" y="434316"/>
            <a:ext cx="10492747" cy="720080"/>
          </a:xfrm>
        </p:spPr>
        <p:txBody>
          <a:bodyPr>
            <a:normAutofit/>
          </a:bodyPr>
          <a:lstStyle/>
          <a:p>
            <a:r>
              <a:rPr lang="en-GB" sz="4000" b="0" dirty="0"/>
              <a:t>Questions for </a:t>
            </a:r>
            <a:r>
              <a:rPr lang="en-GB" sz="4000" b="0" u="sng" dirty="0"/>
              <a:t>informal sector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2043748" y="1916833"/>
            <a:ext cx="4484300" cy="4536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SzTx/>
              <a:buFont typeface="Wingdings" charset="2"/>
              <a:buNone/>
              <a:tabLst/>
              <a:defRPr/>
            </a:pPr>
            <a:r>
              <a:rPr kumimoji="0" lang="da-DK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(Market production)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Institutional unit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Registration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(Incorporation)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Bookkeeping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SzTx/>
              <a:buFont typeface="Wingdings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0021" y="5070261"/>
            <a:ext cx="1257477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Informal sector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70754" y="5069807"/>
            <a:ext cx="1293121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Formal sector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55565" y="5069807"/>
            <a:ext cx="1656458" cy="89983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HOC-sector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15810" y="1249304"/>
            <a:ext cx="3340179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 jobs independent on status in employment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77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 txBox="1">
            <a:spLocks/>
          </p:cNvSpPr>
          <p:nvPr/>
        </p:nvSpPr>
        <p:spPr>
          <a:xfrm>
            <a:off x="140737" y="2198146"/>
            <a:ext cx="3076538" cy="4536504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SzTx/>
              <a:buFont typeface="Wingdings" charset="2"/>
              <a:buNone/>
              <a:tabLst/>
              <a:defRPr/>
            </a:pPr>
            <a:r>
              <a:rPr kumimoji="0" lang="da-DK" sz="2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(Market production)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Institutional unit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Registration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(Incorporation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Bookkeeping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SzTx/>
              <a:buFont typeface="Wingdings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0945" y="5341408"/>
            <a:ext cx="1078300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9748" y="5360123"/>
            <a:ext cx="1149247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9743" y="1470208"/>
            <a:ext cx="265003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Independent workers/ employers own-acount workers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3408694" y="2128597"/>
            <a:ext cx="2801606" cy="4536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SzTx/>
              <a:buFont typeface="Wingdings" charset="2"/>
              <a:buNone/>
              <a:tabLst/>
              <a:defRPr/>
            </a:pPr>
            <a:r>
              <a:rPr kumimoji="0" lang="da-DK" sz="2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Contribution to social insurance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Access to paid annual leave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Access to paid sick leave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SzTx/>
              <a:buFont typeface="Wingdings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60933" y="1439419"/>
            <a:ext cx="2048065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Employees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3445" y="5371353"/>
            <a:ext cx="1019472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69087" y="5370605"/>
            <a:ext cx="1019471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94438" y="1420669"/>
            <a:ext cx="153497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CFW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Content Placeholder 5"/>
          <p:cNvSpPr txBox="1">
            <a:spLocks/>
          </p:cNvSpPr>
          <p:nvPr/>
        </p:nvSpPr>
        <p:spPr>
          <a:xfrm>
            <a:off x="6335057" y="2128597"/>
            <a:ext cx="2760752" cy="445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Questions for the informal/formal sector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Contributions to social insurance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02556" y="5384318"/>
            <a:ext cx="1059369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772022" y="410110"/>
            <a:ext cx="9120235" cy="720080"/>
          </a:xfrm>
        </p:spPr>
        <p:txBody>
          <a:bodyPr>
            <a:normAutofit/>
          </a:bodyPr>
          <a:lstStyle/>
          <a:p>
            <a:r>
              <a:rPr lang="en-GB" sz="4000" b="0" dirty="0"/>
              <a:t>Questions for </a:t>
            </a:r>
            <a:r>
              <a:rPr lang="en-GB" sz="4000" b="0" u="sng" dirty="0"/>
              <a:t>informal employment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57539C-9BC8-B866-C128-0A2A74FAB923}"/>
              </a:ext>
            </a:extLst>
          </p:cNvPr>
          <p:cNvSpPr/>
          <p:nvPr/>
        </p:nvSpPr>
        <p:spPr>
          <a:xfrm>
            <a:off x="7810596" y="5384318"/>
            <a:ext cx="1158575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025359-41FF-52BE-35E2-AEFA71DC459D}"/>
              </a:ext>
            </a:extLst>
          </p:cNvPr>
          <p:cNvSpPr/>
          <p:nvPr/>
        </p:nvSpPr>
        <p:spPr>
          <a:xfrm>
            <a:off x="9426252" y="1439418"/>
            <a:ext cx="2466005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Dependent contractors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4E3D52E-DCFB-B918-EE0E-F52B9DE4367D}"/>
              </a:ext>
            </a:extLst>
          </p:cNvPr>
          <p:cNvSpPr txBox="1">
            <a:spLocks/>
          </p:cNvSpPr>
          <p:nvPr/>
        </p:nvSpPr>
        <p:spPr>
          <a:xfrm>
            <a:off x="9312713" y="2126289"/>
            <a:ext cx="2738549" cy="445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Questions for the informal/formal sector</a:t>
            </a:r>
          </a:p>
          <a:p>
            <a:pPr marL="36195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Registration for tax on profits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Contributions to social insurance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428614-FF6C-9E61-A771-69A29B542578}"/>
              </a:ext>
            </a:extLst>
          </p:cNvPr>
          <p:cNvSpPr/>
          <p:nvPr/>
        </p:nvSpPr>
        <p:spPr>
          <a:xfrm>
            <a:off x="9426252" y="5370271"/>
            <a:ext cx="1059369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F29B61-D443-5BED-6056-0387149326F8}"/>
              </a:ext>
            </a:extLst>
          </p:cNvPr>
          <p:cNvSpPr/>
          <p:nvPr/>
        </p:nvSpPr>
        <p:spPr>
          <a:xfrm>
            <a:off x="10587147" y="5360123"/>
            <a:ext cx="1158575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Formal job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27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4" grpId="0" uiExpand="1" build="p" animBg="1"/>
      <p:bldP spid="18" grpId="0" animBg="1"/>
      <p:bldP spid="19" grpId="0" animBg="1"/>
      <p:bldP spid="20" grpId="0" animBg="1"/>
      <p:bldP spid="21" grpId="0" animBg="1"/>
      <p:bldP spid="22" grpId="0" uiExpand="1" build="p" animBg="1"/>
      <p:bldP spid="23" grpId="0" animBg="1"/>
      <p:bldP spid="2" grpId="0" animBg="1"/>
      <p:bldP spid="7" grpId="0" animBg="1"/>
      <p:bldP spid="9" grpId="0" uiExpand="1" build="p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835153" y="2672432"/>
            <a:ext cx="5868000" cy="6480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6000" b="1" dirty="0">
                <a:solidFill>
                  <a:srgbClr val="FA3C4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754023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LO 2020">
  <a:themeElements>
    <a:clrScheme name="ILO Jan 2020">
      <a:dk1>
        <a:srgbClr val="230050"/>
      </a:dk1>
      <a:lt1>
        <a:sysClr val="window" lastClr="FFFFFF"/>
      </a:lt1>
      <a:dk2>
        <a:srgbClr val="000000"/>
      </a:dk2>
      <a:lt2>
        <a:srgbClr val="F8FCFE"/>
      </a:lt2>
      <a:accent1>
        <a:srgbClr val="1E2DBE"/>
      </a:accent1>
      <a:accent2>
        <a:srgbClr val="FA3C4B"/>
      </a:accent2>
      <a:accent3>
        <a:srgbClr val="FFCD2D"/>
      </a:accent3>
      <a:accent4>
        <a:srgbClr val="960A55"/>
      </a:accent4>
      <a:accent5>
        <a:srgbClr val="05D2D2"/>
      </a:accent5>
      <a:accent6>
        <a:srgbClr val="8CE164"/>
      </a:accent6>
      <a:hlink>
        <a:srgbClr val="230050"/>
      </a:hlink>
      <a:folHlink>
        <a:srgbClr val="230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LO Presentation 16x9.potx" id="{1B78B7CC-6F33-4AED-B988-F1824BC14DB2}" vid="{017B0592-C5E0-43A0-8804-D21738B904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English+PowerPoint+Presentation</Template>
  <TotalTime>0</TotalTime>
  <Words>400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Wingdings</vt:lpstr>
      <vt:lpstr>Wingdings 3</vt:lpstr>
      <vt:lpstr>ILO 2020</vt:lpstr>
      <vt:lpstr>GROU ACTIVITY I:  Assessing gaps in national measurement of the informal sector and informal employment-  Survey questions</vt:lpstr>
      <vt:lpstr>ACTIVITY</vt:lpstr>
      <vt:lpstr>Four groups of countries (6 persons each)</vt:lpstr>
      <vt:lpstr>Available survey questionnaires (or latest) per group:</vt:lpstr>
      <vt:lpstr>Four statistics needs to be identified in the questionnaires</vt:lpstr>
      <vt:lpstr>Questions for informal sector</vt:lpstr>
      <vt:lpstr>Questions for informal employment</vt:lpstr>
      <vt:lpstr>PowerPoint Presentation</vt:lpstr>
    </vt:vector>
  </TitlesOfParts>
  <Company>ILO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COVID-19 - Impacts on LFS and responses by NSOs</dc:title>
  <dc:creator>Walsh, Kieran</dc:creator>
  <cp:lastModifiedBy>Habiyakare, Tite</cp:lastModifiedBy>
  <cp:revision>191</cp:revision>
  <dcterms:created xsi:type="dcterms:W3CDTF">2020-03-25T11:36:42Z</dcterms:created>
  <dcterms:modified xsi:type="dcterms:W3CDTF">2024-10-15T03:20:21Z</dcterms:modified>
</cp:coreProperties>
</file>